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4.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7.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8.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9" r:id="rId5"/>
    <p:sldMasterId id="2147484716" r:id="rId6"/>
    <p:sldMasterId id="2147484757" r:id="rId7"/>
    <p:sldMasterId id="2147484787" r:id="rId8"/>
    <p:sldMasterId id="2147484815" r:id="rId9"/>
    <p:sldMasterId id="2147484830" r:id="rId10"/>
    <p:sldMasterId id="2147484845" r:id="rId11"/>
    <p:sldMasterId id="2147484880" r:id="rId12"/>
  </p:sldMasterIdLst>
  <p:notesMasterIdLst>
    <p:notesMasterId r:id="rId50"/>
  </p:notesMasterIdLst>
  <p:handoutMasterIdLst>
    <p:handoutMasterId r:id="rId51"/>
  </p:handoutMasterIdLst>
  <p:sldIdLst>
    <p:sldId id="1636" r:id="rId13"/>
    <p:sldId id="4970" r:id="rId14"/>
    <p:sldId id="4999" r:id="rId15"/>
    <p:sldId id="273" r:id="rId16"/>
    <p:sldId id="299" r:id="rId17"/>
    <p:sldId id="493" r:id="rId18"/>
    <p:sldId id="4967" r:id="rId19"/>
    <p:sldId id="4968" r:id="rId20"/>
    <p:sldId id="5128" r:id="rId21"/>
    <p:sldId id="584" r:id="rId22"/>
    <p:sldId id="5129" r:id="rId23"/>
    <p:sldId id="1627" r:id="rId24"/>
    <p:sldId id="5054" r:id="rId25"/>
    <p:sldId id="257" r:id="rId26"/>
    <p:sldId id="5000" r:id="rId27"/>
    <p:sldId id="5130" r:id="rId28"/>
    <p:sldId id="5131" r:id="rId29"/>
    <p:sldId id="5132" r:id="rId30"/>
    <p:sldId id="5133" r:id="rId31"/>
    <p:sldId id="5134" r:id="rId32"/>
    <p:sldId id="5012" r:id="rId33"/>
    <p:sldId id="5013" r:id="rId34"/>
    <p:sldId id="5014" r:id="rId35"/>
    <p:sldId id="5135" r:id="rId36"/>
    <p:sldId id="5001" r:id="rId37"/>
    <p:sldId id="5136" r:id="rId38"/>
    <p:sldId id="4973" r:id="rId39"/>
    <p:sldId id="5061" r:id="rId40"/>
    <p:sldId id="5124" r:id="rId41"/>
    <p:sldId id="5125" r:id="rId42"/>
    <p:sldId id="5126" r:id="rId43"/>
    <p:sldId id="5127" r:id="rId44"/>
    <p:sldId id="5059" r:id="rId45"/>
    <p:sldId id="517" r:id="rId46"/>
    <p:sldId id="1641" r:id="rId47"/>
    <p:sldId id="523" r:id="rId48"/>
    <p:sldId id="1644"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6C4CE85-F0D3-459C-96DB-A03A375B044A}">
          <p14:sldIdLst>
            <p14:sldId id="1636"/>
            <p14:sldId id="4970"/>
            <p14:sldId id="4999"/>
          </p14:sldIdLst>
        </p14:section>
        <p14:section name="Intro to Hardware" id="{C2C411E8-4C4A-495F-8456-6699D0D36516}">
          <p14:sldIdLst>
            <p14:sldId id="273"/>
            <p14:sldId id="299"/>
            <p14:sldId id="493"/>
            <p14:sldId id="4967"/>
            <p14:sldId id="4968"/>
            <p14:sldId id="5128"/>
          </p14:sldIdLst>
        </p14:section>
        <p14:section name="Intro to MakeCode" id="{A636EA7C-5223-445F-A779-0BFBCDFE737A}">
          <p14:sldIdLst>
            <p14:sldId id="584"/>
            <p14:sldId id="5129"/>
            <p14:sldId id="1627"/>
          </p14:sldIdLst>
        </p14:section>
        <p14:section name="Microbit Coding" id="{8C3B8BCB-1331-4CE4-B1AB-45460273FBD1}">
          <p14:sldIdLst>
            <p14:sldId id="5054"/>
            <p14:sldId id="257"/>
            <p14:sldId id="5000"/>
            <p14:sldId id="5130"/>
            <p14:sldId id="5131"/>
            <p14:sldId id="5132"/>
            <p14:sldId id="5133"/>
            <p14:sldId id="5134"/>
            <p14:sldId id="5012"/>
            <p14:sldId id="5013"/>
            <p14:sldId id="5014"/>
            <p14:sldId id="5135"/>
            <p14:sldId id="5001"/>
            <p14:sldId id="5136"/>
            <p14:sldId id="4973"/>
          </p14:sldIdLst>
        </p14:section>
        <p14:section name="Making" id="{7C57662A-DB46-429E-BF14-D15DDEBC580C}">
          <p14:sldIdLst>
            <p14:sldId id="5061"/>
            <p14:sldId id="5124"/>
            <p14:sldId id="5125"/>
            <p14:sldId id="5126"/>
            <p14:sldId id="5127"/>
          </p14:sldIdLst>
        </p14:section>
        <p14:section name="Closing" id="{A4FB8DFA-BE50-4814-9C3E-6AEDD807D828}">
          <p14:sldIdLst>
            <p14:sldId id="5059"/>
            <p14:sldId id="517"/>
            <p14:sldId id="1641"/>
            <p14:sldId id="523"/>
            <p14:sldId id="164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300D2"/>
    <a:srgbClr val="DB1B3E"/>
    <a:srgbClr val="D300D3"/>
    <a:srgbClr val="238FFF"/>
    <a:srgbClr val="DB5BD7"/>
    <a:srgbClr val="AA278F"/>
    <a:srgbClr val="EF6421"/>
    <a:srgbClr val="1655A1"/>
    <a:srgbClr val="5B2E8C"/>
    <a:srgbClr val="0038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77C513-C3FB-4CD6-862C-BA3707A1C103}" v="3" dt="2019-06-03T18:48:33.030"/>
    <p1510:client id="{F34F1635-E0A9-44C1-84DC-1C1B868693D0}" v="3" dt="2019-06-07T18:42:11.9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74" autoAdjust="0"/>
    <p:restoredTop sz="92782" autoAdjust="0"/>
  </p:normalViewPr>
  <p:slideViewPr>
    <p:cSldViewPr snapToGrid="0">
      <p:cViewPr varScale="1">
        <p:scale>
          <a:sx n="85" d="100"/>
          <a:sy n="85" d="100"/>
        </p:scale>
        <p:origin x="30" y="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8241"/>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7.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mina Khorakiwala" userId="1a0e0d0b-f006-4497-bf65-63cdb518d47b" providerId="ADAL" clId="{DB77C513-C3FB-4CD6-862C-BA3707A1C103}"/>
    <pc:docChg chg="delSld delSection modSection">
      <pc:chgData name="Almina Khorakiwala" userId="1a0e0d0b-f006-4497-bf65-63cdb518d47b" providerId="ADAL" clId="{DB77C513-C3FB-4CD6-862C-BA3707A1C103}" dt="2019-06-03T18:48:36.400" v="2" actId="47"/>
      <pc:docMkLst>
        <pc:docMk/>
      </pc:docMkLst>
      <pc:sldChg chg="del">
        <pc:chgData name="Almina Khorakiwala" userId="1a0e0d0b-f006-4497-bf65-63cdb518d47b" providerId="ADAL" clId="{DB77C513-C3FB-4CD6-862C-BA3707A1C103}" dt="2019-06-03T15:24:51.511" v="0" actId="47"/>
        <pc:sldMkLst>
          <pc:docMk/>
          <pc:sldMk cId="1995050349" sldId="1523"/>
        </pc:sldMkLst>
      </pc:sldChg>
      <pc:sldChg chg="del">
        <pc:chgData name="Almina Khorakiwala" userId="1a0e0d0b-f006-4497-bf65-63cdb518d47b" providerId="ADAL" clId="{DB77C513-C3FB-4CD6-862C-BA3707A1C103}" dt="2019-06-03T15:24:51.511" v="0" actId="47"/>
        <pc:sldMkLst>
          <pc:docMk/>
          <pc:sldMk cId="203203085" sldId="1527"/>
        </pc:sldMkLst>
      </pc:sldChg>
      <pc:sldChg chg="del">
        <pc:chgData name="Almina Khorakiwala" userId="1a0e0d0b-f006-4497-bf65-63cdb518d47b" providerId="ADAL" clId="{DB77C513-C3FB-4CD6-862C-BA3707A1C103}" dt="2019-06-03T15:24:51.511" v="0" actId="47"/>
        <pc:sldMkLst>
          <pc:docMk/>
          <pc:sldMk cId="242452099" sldId="1528"/>
        </pc:sldMkLst>
      </pc:sldChg>
      <pc:sldChg chg="del">
        <pc:chgData name="Almina Khorakiwala" userId="1a0e0d0b-f006-4497-bf65-63cdb518d47b" providerId="ADAL" clId="{DB77C513-C3FB-4CD6-862C-BA3707A1C103}" dt="2019-06-03T15:24:51.511" v="0" actId="47"/>
        <pc:sldMkLst>
          <pc:docMk/>
          <pc:sldMk cId="3249496989" sldId="1529"/>
        </pc:sldMkLst>
      </pc:sldChg>
      <pc:sldChg chg="del">
        <pc:chgData name="Almina Khorakiwala" userId="1a0e0d0b-f006-4497-bf65-63cdb518d47b" providerId="ADAL" clId="{DB77C513-C3FB-4CD6-862C-BA3707A1C103}" dt="2019-06-03T15:24:51.511" v="0" actId="47"/>
        <pc:sldMkLst>
          <pc:docMk/>
          <pc:sldMk cId="1041029672" sldId="1530"/>
        </pc:sldMkLst>
      </pc:sldChg>
      <pc:sldChg chg="del">
        <pc:chgData name="Almina Khorakiwala" userId="1a0e0d0b-f006-4497-bf65-63cdb518d47b" providerId="ADAL" clId="{DB77C513-C3FB-4CD6-862C-BA3707A1C103}" dt="2019-06-03T15:24:51.511" v="0" actId="47"/>
        <pc:sldMkLst>
          <pc:docMk/>
          <pc:sldMk cId="1789865309" sldId="1531"/>
        </pc:sldMkLst>
      </pc:sldChg>
      <pc:sldChg chg="del">
        <pc:chgData name="Almina Khorakiwala" userId="1a0e0d0b-f006-4497-bf65-63cdb518d47b" providerId="ADAL" clId="{DB77C513-C3FB-4CD6-862C-BA3707A1C103}" dt="2019-06-03T15:24:51.511" v="0" actId="47"/>
        <pc:sldMkLst>
          <pc:docMk/>
          <pc:sldMk cId="2402828649" sldId="1532"/>
        </pc:sldMkLst>
      </pc:sldChg>
      <pc:sldChg chg="del">
        <pc:chgData name="Almina Khorakiwala" userId="1a0e0d0b-f006-4497-bf65-63cdb518d47b" providerId="ADAL" clId="{DB77C513-C3FB-4CD6-862C-BA3707A1C103}" dt="2019-06-03T15:24:51.511" v="0" actId="47"/>
        <pc:sldMkLst>
          <pc:docMk/>
          <pc:sldMk cId="895908902" sldId="1548"/>
        </pc:sldMkLst>
      </pc:sldChg>
      <pc:sldChg chg="del">
        <pc:chgData name="Almina Khorakiwala" userId="1a0e0d0b-f006-4497-bf65-63cdb518d47b" providerId="ADAL" clId="{DB77C513-C3FB-4CD6-862C-BA3707A1C103}" dt="2019-06-03T15:24:51.511" v="0" actId="47"/>
        <pc:sldMkLst>
          <pc:docMk/>
          <pc:sldMk cId="3188989622" sldId="1635"/>
        </pc:sldMkLst>
      </pc:sldChg>
      <pc:sldChg chg="del">
        <pc:chgData name="Almina Khorakiwala" userId="1a0e0d0b-f006-4497-bf65-63cdb518d47b" providerId="ADAL" clId="{DB77C513-C3FB-4CD6-862C-BA3707A1C103}" dt="2019-06-03T15:24:51.511" v="0" actId="47"/>
        <pc:sldMkLst>
          <pc:docMk/>
          <pc:sldMk cId="3635852913" sldId="1719"/>
        </pc:sldMkLst>
      </pc:sldChg>
      <pc:sldChg chg="del">
        <pc:chgData name="Almina Khorakiwala" userId="1a0e0d0b-f006-4497-bf65-63cdb518d47b" providerId="ADAL" clId="{DB77C513-C3FB-4CD6-862C-BA3707A1C103}" dt="2019-06-03T15:24:51.511" v="0" actId="47"/>
        <pc:sldMkLst>
          <pc:docMk/>
          <pc:sldMk cId="1984328478" sldId="1722"/>
        </pc:sldMkLst>
      </pc:sldChg>
      <pc:sldChg chg="del">
        <pc:chgData name="Almina Khorakiwala" userId="1a0e0d0b-f006-4497-bf65-63cdb518d47b" providerId="ADAL" clId="{DB77C513-C3FB-4CD6-862C-BA3707A1C103}" dt="2019-06-03T15:24:51.511" v="0" actId="47"/>
        <pc:sldMkLst>
          <pc:docMk/>
          <pc:sldMk cId="1385213503" sldId="1802"/>
        </pc:sldMkLst>
      </pc:sldChg>
      <pc:sldChg chg="del">
        <pc:chgData name="Almina Khorakiwala" userId="1a0e0d0b-f006-4497-bf65-63cdb518d47b" providerId="ADAL" clId="{DB77C513-C3FB-4CD6-862C-BA3707A1C103}" dt="2019-06-03T15:24:51.511" v="0" actId="47"/>
        <pc:sldMkLst>
          <pc:docMk/>
          <pc:sldMk cId="2605536240" sldId="1803"/>
        </pc:sldMkLst>
      </pc:sldChg>
      <pc:sldChg chg="del">
        <pc:chgData name="Almina Khorakiwala" userId="1a0e0d0b-f006-4497-bf65-63cdb518d47b" providerId="ADAL" clId="{DB77C513-C3FB-4CD6-862C-BA3707A1C103}" dt="2019-06-03T15:24:51.511" v="0" actId="47"/>
        <pc:sldMkLst>
          <pc:docMk/>
          <pc:sldMk cId="737538867" sldId="1804"/>
        </pc:sldMkLst>
      </pc:sldChg>
      <pc:sldChg chg="del">
        <pc:chgData name="Almina Khorakiwala" userId="1a0e0d0b-f006-4497-bf65-63cdb518d47b" providerId="ADAL" clId="{DB77C513-C3FB-4CD6-862C-BA3707A1C103}" dt="2019-06-03T15:24:51.511" v="0" actId="47"/>
        <pc:sldMkLst>
          <pc:docMk/>
          <pc:sldMk cId="2207953146" sldId="1805"/>
        </pc:sldMkLst>
      </pc:sldChg>
      <pc:sldChg chg="del">
        <pc:chgData name="Almina Khorakiwala" userId="1a0e0d0b-f006-4497-bf65-63cdb518d47b" providerId="ADAL" clId="{DB77C513-C3FB-4CD6-862C-BA3707A1C103}" dt="2019-06-03T15:24:51.511" v="0" actId="47"/>
        <pc:sldMkLst>
          <pc:docMk/>
          <pc:sldMk cId="2909902211" sldId="1806"/>
        </pc:sldMkLst>
      </pc:sldChg>
      <pc:sldChg chg="del">
        <pc:chgData name="Almina Khorakiwala" userId="1a0e0d0b-f006-4497-bf65-63cdb518d47b" providerId="ADAL" clId="{DB77C513-C3FB-4CD6-862C-BA3707A1C103}" dt="2019-06-03T15:24:51.511" v="0" actId="47"/>
        <pc:sldMkLst>
          <pc:docMk/>
          <pc:sldMk cId="222082339" sldId="1807"/>
        </pc:sldMkLst>
      </pc:sldChg>
      <pc:sldChg chg="del">
        <pc:chgData name="Almina Khorakiwala" userId="1a0e0d0b-f006-4497-bf65-63cdb518d47b" providerId="ADAL" clId="{DB77C513-C3FB-4CD6-862C-BA3707A1C103}" dt="2019-06-03T15:24:51.511" v="0" actId="47"/>
        <pc:sldMkLst>
          <pc:docMk/>
          <pc:sldMk cId="3970693396" sldId="1809"/>
        </pc:sldMkLst>
      </pc:sldChg>
      <pc:sldChg chg="del">
        <pc:chgData name="Almina Khorakiwala" userId="1a0e0d0b-f006-4497-bf65-63cdb518d47b" providerId="ADAL" clId="{DB77C513-C3FB-4CD6-862C-BA3707A1C103}" dt="2019-06-03T15:24:51.511" v="0" actId="47"/>
        <pc:sldMkLst>
          <pc:docMk/>
          <pc:sldMk cId="2329789256" sldId="1810"/>
        </pc:sldMkLst>
      </pc:sldChg>
      <pc:sldChg chg="del">
        <pc:chgData name="Almina Khorakiwala" userId="1a0e0d0b-f006-4497-bf65-63cdb518d47b" providerId="ADAL" clId="{DB77C513-C3FB-4CD6-862C-BA3707A1C103}" dt="2019-06-03T15:24:51.511" v="0" actId="47"/>
        <pc:sldMkLst>
          <pc:docMk/>
          <pc:sldMk cId="2627063854" sldId="1811"/>
        </pc:sldMkLst>
      </pc:sldChg>
      <pc:sldChg chg="del">
        <pc:chgData name="Almina Khorakiwala" userId="1a0e0d0b-f006-4497-bf65-63cdb518d47b" providerId="ADAL" clId="{DB77C513-C3FB-4CD6-862C-BA3707A1C103}" dt="2019-06-03T15:24:51.511" v="0" actId="47"/>
        <pc:sldMkLst>
          <pc:docMk/>
          <pc:sldMk cId="3623199228" sldId="1812"/>
        </pc:sldMkLst>
      </pc:sldChg>
      <pc:sldChg chg="del">
        <pc:chgData name="Almina Khorakiwala" userId="1a0e0d0b-f006-4497-bf65-63cdb518d47b" providerId="ADAL" clId="{DB77C513-C3FB-4CD6-862C-BA3707A1C103}" dt="2019-06-03T15:24:51.511" v="0" actId="47"/>
        <pc:sldMkLst>
          <pc:docMk/>
          <pc:sldMk cId="567499890" sldId="1814"/>
        </pc:sldMkLst>
      </pc:sldChg>
      <pc:sldChg chg="del">
        <pc:chgData name="Almina Khorakiwala" userId="1a0e0d0b-f006-4497-bf65-63cdb518d47b" providerId="ADAL" clId="{DB77C513-C3FB-4CD6-862C-BA3707A1C103}" dt="2019-06-03T15:24:51.511" v="0" actId="47"/>
        <pc:sldMkLst>
          <pc:docMk/>
          <pc:sldMk cId="1459319160" sldId="1815"/>
        </pc:sldMkLst>
      </pc:sldChg>
      <pc:sldChg chg="del">
        <pc:chgData name="Almina Khorakiwala" userId="1a0e0d0b-f006-4497-bf65-63cdb518d47b" providerId="ADAL" clId="{DB77C513-C3FB-4CD6-862C-BA3707A1C103}" dt="2019-06-03T15:24:51.511" v="0" actId="47"/>
        <pc:sldMkLst>
          <pc:docMk/>
          <pc:sldMk cId="2914514388" sldId="1816"/>
        </pc:sldMkLst>
      </pc:sldChg>
      <pc:sldChg chg="del">
        <pc:chgData name="Almina Khorakiwala" userId="1a0e0d0b-f006-4497-bf65-63cdb518d47b" providerId="ADAL" clId="{DB77C513-C3FB-4CD6-862C-BA3707A1C103}" dt="2019-06-03T18:48:36.400" v="2" actId="47"/>
        <pc:sldMkLst>
          <pc:docMk/>
          <pc:sldMk cId="3289356073" sldId="1844"/>
        </pc:sldMkLst>
      </pc:sldChg>
      <pc:sldMasterChg chg="delSldLayout">
        <pc:chgData name="Almina Khorakiwala" userId="1a0e0d0b-f006-4497-bf65-63cdb518d47b" providerId="ADAL" clId="{DB77C513-C3FB-4CD6-862C-BA3707A1C103}" dt="2019-06-03T18:48:36.400" v="2" actId="47"/>
        <pc:sldMasterMkLst>
          <pc:docMk/>
          <pc:sldMasterMk cId="1095013041" sldId="2147484649"/>
        </pc:sldMasterMkLst>
        <pc:sldLayoutChg chg="del">
          <pc:chgData name="Almina Khorakiwala" userId="1a0e0d0b-f006-4497-bf65-63cdb518d47b" providerId="ADAL" clId="{DB77C513-C3FB-4CD6-862C-BA3707A1C103}" dt="2019-06-03T18:48:36.400" v="2" actId="47"/>
          <pc:sldLayoutMkLst>
            <pc:docMk/>
            <pc:sldMasterMk cId="1095013041" sldId="2147484649"/>
            <pc:sldLayoutMk cId="47172429" sldId="2147484712"/>
          </pc:sldLayoutMkLst>
        </pc:sldLayoutChg>
      </pc:sldMasterChg>
    </pc:docChg>
  </pc:docChgLst>
  <pc:docChgLst>
    <pc:chgData name="Neal Manegold" userId="65f484af-ce1b-4514-9bc5-0debca58cf74" providerId="ADAL" clId="{D92A86BE-27CC-49BE-9501-A48E3DED69A7}"/>
    <pc:docChg chg="undo custSel addSld delSld modSld sldOrd modSection">
      <pc:chgData name="Neal Manegold" userId="65f484af-ce1b-4514-9bc5-0debca58cf74" providerId="ADAL" clId="{D92A86BE-27CC-49BE-9501-A48E3DED69A7}" dt="2019-05-20T18:29:01.380" v="2578" actId="14100"/>
      <pc:docMkLst>
        <pc:docMk/>
      </pc:docMkLst>
      <pc:sldChg chg="addSp modSp ord">
        <pc:chgData name="Neal Manegold" userId="65f484af-ce1b-4514-9bc5-0debca58cf74" providerId="ADAL" clId="{D92A86BE-27CC-49BE-9501-A48E3DED69A7}" dt="2019-05-20T17:48:13.899" v="846" actId="1076"/>
        <pc:sldMkLst>
          <pc:docMk/>
          <pc:sldMk cId="3957722359" sldId="1660"/>
        </pc:sldMkLst>
        <pc:spChg chg="add mod">
          <ac:chgData name="Neal Manegold" userId="65f484af-ce1b-4514-9bc5-0debca58cf74" providerId="ADAL" clId="{D92A86BE-27CC-49BE-9501-A48E3DED69A7}" dt="2019-05-20T17:48:04.005" v="845" actId="14100"/>
          <ac:spMkLst>
            <pc:docMk/>
            <pc:sldMk cId="3957722359" sldId="1660"/>
            <ac:spMk id="4" creationId="{23B07B97-6847-48B1-B999-284A3FFF0E5E}"/>
          </ac:spMkLst>
        </pc:spChg>
        <pc:spChg chg="mod">
          <ac:chgData name="Neal Manegold" userId="65f484af-ce1b-4514-9bc5-0debca58cf74" providerId="ADAL" clId="{D92A86BE-27CC-49BE-9501-A48E3DED69A7}" dt="2019-05-20T17:47:26.769" v="839" actId="1076"/>
          <ac:spMkLst>
            <pc:docMk/>
            <pc:sldMk cId="3957722359" sldId="1660"/>
            <ac:spMk id="6" creationId="{00000000-0000-0000-0000-000000000000}"/>
          </ac:spMkLst>
        </pc:spChg>
        <pc:spChg chg="mod">
          <ac:chgData name="Neal Manegold" userId="65f484af-ce1b-4514-9bc5-0debca58cf74" providerId="ADAL" clId="{D92A86BE-27CC-49BE-9501-A48E3DED69A7}" dt="2019-05-20T17:48:13.899" v="846" actId="1076"/>
          <ac:spMkLst>
            <pc:docMk/>
            <pc:sldMk cId="3957722359" sldId="1660"/>
            <ac:spMk id="17" creationId="{00000000-0000-0000-0000-000000000000}"/>
          </ac:spMkLst>
        </pc:spChg>
        <pc:picChg chg="add mod">
          <ac:chgData name="Neal Manegold" userId="65f484af-ce1b-4514-9bc5-0debca58cf74" providerId="ADAL" clId="{D92A86BE-27CC-49BE-9501-A48E3DED69A7}" dt="2019-05-20T17:47:34.690" v="841" actId="1076"/>
          <ac:picMkLst>
            <pc:docMk/>
            <pc:sldMk cId="3957722359" sldId="1660"/>
            <ac:picMk id="5" creationId="{E2AE5CA0-D8C8-41CD-8E7E-332F0E93BFE0}"/>
          </ac:picMkLst>
        </pc:picChg>
        <pc:picChg chg="add mod">
          <ac:chgData name="Neal Manegold" userId="65f484af-ce1b-4514-9bc5-0debca58cf74" providerId="ADAL" clId="{D92A86BE-27CC-49BE-9501-A48E3DED69A7}" dt="2019-05-20T17:47:48.651" v="844" actId="14100"/>
          <ac:picMkLst>
            <pc:docMk/>
            <pc:sldMk cId="3957722359" sldId="1660"/>
            <ac:picMk id="7" creationId="{B78FF647-2743-4ABB-B6D8-B99788705259}"/>
          </ac:picMkLst>
        </pc:picChg>
      </pc:sldChg>
      <pc:sldChg chg="addSp delSp modSp ord">
        <pc:chgData name="Neal Manegold" userId="65f484af-ce1b-4514-9bc5-0debca58cf74" providerId="ADAL" clId="{D92A86BE-27CC-49BE-9501-A48E3DED69A7}" dt="2019-05-20T17:59:37.257" v="2545" actId="1076"/>
        <pc:sldMkLst>
          <pc:docMk/>
          <pc:sldMk cId="1793706927" sldId="1670"/>
        </pc:sldMkLst>
        <pc:spChg chg="add del mod">
          <ac:chgData name="Neal Manegold" userId="65f484af-ce1b-4514-9bc5-0debca58cf74" providerId="ADAL" clId="{D92A86BE-27CC-49BE-9501-A48E3DED69A7}" dt="2019-05-20T17:49:35.651" v="853" actId="478"/>
          <ac:spMkLst>
            <pc:docMk/>
            <pc:sldMk cId="1793706927" sldId="1670"/>
            <ac:spMk id="3" creationId="{FDD67FD0-985B-4D93-9654-FC13EAF0C5BD}"/>
          </ac:spMkLst>
        </pc:spChg>
        <pc:spChg chg="add del">
          <ac:chgData name="Neal Manegold" userId="65f484af-ce1b-4514-9bc5-0debca58cf74" providerId="ADAL" clId="{D92A86BE-27CC-49BE-9501-A48E3DED69A7}" dt="2019-05-20T17:50:41.211" v="863" actId="478"/>
          <ac:spMkLst>
            <pc:docMk/>
            <pc:sldMk cId="1793706927" sldId="1670"/>
            <ac:spMk id="4" creationId="{59D2DC15-04C3-463E-B39C-8565CE08B833}"/>
          </ac:spMkLst>
        </pc:spChg>
        <pc:spChg chg="del">
          <ac:chgData name="Neal Manegold" userId="65f484af-ce1b-4514-9bc5-0debca58cf74" providerId="ADAL" clId="{D92A86BE-27CC-49BE-9501-A48E3DED69A7}" dt="2019-05-20T17:51:17.485" v="872" actId="478"/>
          <ac:spMkLst>
            <pc:docMk/>
            <pc:sldMk cId="1793706927" sldId="1670"/>
            <ac:spMk id="6" creationId="{00000000-0000-0000-0000-000000000000}"/>
          </ac:spMkLst>
        </pc:spChg>
        <pc:spChg chg="add mod">
          <ac:chgData name="Neal Manegold" userId="65f484af-ce1b-4514-9bc5-0debca58cf74" providerId="ADAL" clId="{D92A86BE-27CC-49BE-9501-A48E3DED69A7}" dt="2019-05-20T17:51:51.637" v="928" actId="20577"/>
          <ac:spMkLst>
            <pc:docMk/>
            <pc:sldMk cId="1793706927" sldId="1670"/>
            <ac:spMk id="7" creationId="{DB23142B-A3D2-4478-81D6-175BC62C6DFA}"/>
          </ac:spMkLst>
        </pc:spChg>
        <pc:spChg chg="add mod">
          <ac:chgData name="Neal Manegold" userId="65f484af-ce1b-4514-9bc5-0debca58cf74" providerId="ADAL" clId="{D92A86BE-27CC-49BE-9501-A48E3DED69A7}" dt="2019-05-20T17:50:55.841" v="871" actId="1037"/>
          <ac:spMkLst>
            <pc:docMk/>
            <pc:sldMk cId="1793706927" sldId="1670"/>
            <ac:spMk id="9" creationId="{9E3BAA05-F122-44DB-8E0F-A38A18E56616}"/>
          </ac:spMkLst>
        </pc:spChg>
        <pc:spChg chg="add del mod">
          <ac:chgData name="Neal Manegold" userId="65f484af-ce1b-4514-9bc5-0debca58cf74" providerId="ADAL" clId="{D92A86BE-27CC-49BE-9501-A48E3DED69A7}" dt="2019-05-20T17:51:19.005" v="873" actId="478"/>
          <ac:spMkLst>
            <pc:docMk/>
            <pc:sldMk cId="1793706927" sldId="1670"/>
            <ac:spMk id="11" creationId="{71AB0F52-B0B1-4C5F-9E70-2048BA5242E9}"/>
          </ac:spMkLst>
        </pc:spChg>
        <pc:spChg chg="add mod">
          <ac:chgData name="Neal Manegold" userId="65f484af-ce1b-4514-9bc5-0debca58cf74" providerId="ADAL" clId="{D92A86BE-27CC-49BE-9501-A48E3DED69A7}" dt="2019-05-20T17:59:26.645" v="2544" actId="255"/>
          <ac:spMkLst>
            <pc:docMk/>
            <pc:sldMk cId="1793706927" sldId="1670"/>
            <ac:spMk id="13" creationId="{1DC33EB7-C801-419D-97B3-4DA24F5234D3}"/>
          </ac:spMkLst>
        </pc:spChg>
        <pc:spChg chg="del">
          <ac:chgData name="Neal Manegold" userId="65f484af-ce1b-4514-9bc5-0debca58cf74" providerId="ADAL" clId="{D92A86BE-27CC-49BE-9501-A48E3DED69A7}" dt="2019-05-20T17:49:31.578" v="851" actId="478"/>
          <ac:spMkLst>
            <pc:docMk/>
            <pc:sldMk cId="1793706927" sldId="1670"/>
            <ac:spMk id="17" creationId="{00000000-0000-0000-0000-000000000000}"/>
          </ac:spMkLst>
        </pc:spChg>
        <pc:picChg chg="add mod">
          <ac:chgData name="Neal Manegold" userId="65f484af-ce1b-4514-9bc5-0debca58cf74" providerId="ADAL" clId="{D92A86BE-27CC-49BE-9501-A48E3DED69A7}" dt="2019-05-20T17:50:51.432" v="864" actId="1076"/>
          <ac:picMkLst>
            <pc:docMk/>
            <pc:sldMk cId="1793706927" sldId="1670"/>
            <ac:picMk id="8" creationId="{DE0B7EA2-DFED-42AA-9417-9966422D72DE}"/>
          </ac:picMkLst>
        </pc:picChg>
        <pc:picChg chg="add mod">
          <ac:chgData name="Neal Manegold" userId="65f484af-ce1b-4514-9bc5-0debca58cf74" providerId="ADAL" clId="{D92A86BE-27CC-49BE-9501-A48E3DED69A7}" dt="2019-05-20T17:59:37.257" v="2545" actId="1076"/>
          <ac:picMkLst>
            <pc:docMk/>
            <pc:sldMk cId="1793706927" sldId="1670"/>
            <ac:picMk id="10" creationId="{12EDAE79-2B32-4579-BBA8-94F31052B774}"/>
          </ac:picMkLst>
        </pc:picChg>
      </pc:sldChg>
      <pc:sldChg chg="addSp delSp">
        <pc:chgData name="Neal Manegold" userId="65f484af-ce1b-4514-9bc5-0debca58cf74" providerId="ADAL" clId="{D92A86BE-27CC-49BE-9501-A48E3DED69A7}" dt="2019-05-20T17:51:21.205" v="875"/>
        <pc:sldMkLst>
          <pc:docMk/>
          <pc:sldMk cId="1984328478" sldId="1722"/>
        </pc:sldMkLst>
        <pc:spChg chg="add del">
          <ac:chgData name="Neal Manegold" userId="65f484af-ce1b-4514-9bc5-0debca58cf74" providerId="ADAL" clId="{D92A86BE-27CC-49BE-9501-A48E3DED69A7}" dt="2019-05-20T17:51:21.205" v="875"/>
          <ac:spMkLst>
            <pc:docMk/>
            <pc:sldMk cId="1984328478" sldId="1722"/>
            <ac:spMk id="6" creationId="{41EF4324-0420-4642-B11A-5CE61318FE21}"/>
          </ac:spMkLst>
        </pc:spChg>
      </pc:sldChg>
      <pc:sldChg chg="addSp modSp ord">
        <pc:chgData name="Neal Manegold" userId="65f484af-ce1b-4514-9bc5-0debca58cf74" providerId="ADAL" clId="{D92A86BE-27CC-49BE-9501-A48E3DED69A7}" dt="2019-05-20T17:46:47.133" v="832" actId="20577"/>
        <pc:sldMkLst>
          <pc:docMk/>
          <pc:sldMk cId="3308835035" sldId="1813"/>
        </pc:sldMkLst>
        <pc:spChg chg="mod">
          <ac:chgData name="Neal Manegold" userId="65f484af-ce1b-4514-9bc5-0debca58cf74" providerId="ADAL" clId="{D92A86BE-27CC-49BE-9501-A48E3DED69A7}" dt="2019-05-20T17:46:47.133" v="832" actId="20577"/>
          <ac:spMkLst>
            <pc:docMk/>
            <pc:sldMk cId="3308835035" sldId="1813"/>
            <ac:spMk id="2" creationId="{03061D55-4915-2C41-AA25-C4843FC466C8}"/>
          </ac:spMkLst>
        </pc:spChg>
        <pc:picChg chg="add mod">
          <ac:chgData name="Neal Manegold" userId="65f484af-ce1b-4514-9bc5-0debca58cf74" providerId="ADAL" clId="{D92A86BE-27CC-49BE-9501-A48E3DED69A7}" dt="2019-05-20T17:46:24.049" v="785" actId="1076"/>
          <ac:picMkLst>
            <pc:docMk/>
            <pc:sldMk cId="3308835035" sldId="1813"/>
            <ac:picMk id="6" creationId="{E529B150-12C3-400C-ABA4-96A79C6D9234}"/>
          </ac:picMkLst>
        </pc:picChg>
      </pc:sldChg>
      <pc:sldChg chg="new del">
        <pc:chgData name="Neal Manegold" userId="65f484af-ce1b-4514-9bc5-0debca58cf74" providerId="ADAL" clId="{D92A86BE-27CC-49BE-9501-A48E3DED69A7}" dt="2019-05-20T17:49:16.968" v="848" actId="680"/>
        <pc:sldMkLst>
          <pc:docMk/>
          <pc:sldMk cId="2212614417" sldId="1816"/>
        </pc:sldMkLst>
      </pc:sldChg>
      <pc:sldChg chg="add">
        <pc:chgData name="Neal Manegold" userId="65f484af-ce1b-4514-9bc5-0debca58cf74" providerId="ADAL" clId="{D92A86BE-27CC-49BE-9501-A48E3DED69A7}" dt="2019-05-20T17:49:19.557" v="849" actId="2890"/>
        <pc:sldMkLst>
          <pc:docMk/>
          <pc:sldMk cId="2914514388" sldId="1816"/>
        </pc:sldMkLst>
      </pc:sldChg>
      <pc:sldChg chg="addSp delSp modSp new mod chgLayout">
        <pc:chgData name="Neal Manegold" userId="65f484af-ce1b-4514-9bc5-0debca58cf74" providerId="ADAL" clId="{D92A86BE-27CC-49BE-9501-A48E3DED69A7}" dt="2019-05-20T18:15:46.729" v="2549" actId="1076"/>
        <pc:sldMkLst>
          <pc:docMk/>
          <pc:sldMk cId="1319470031" sldId="1817"/>
        </pc:sldMkLst>
        <pc:spChg chg="del">
          <ac:chgData name="Neal Manegold" userId="65f484af-ce1b-4514-9bc5-0debca58cf74" providerId="ADAL" clId="{D92A86BE-27CC-49BE-9501-A48E3DED69A7}" dt="2019-05-20T18:15:42.556" v="2547" actId="700"/>
          <ac:spMkLst>
            <pc:docMk/>
            <pc:sldMk cId="1319470031" sldId="1817"/>
            <ac:spMk id="2" creationId="{EFB16763-1EC7-42F5-87A7-5F1C2E3A6775}"/>
          </ac:spMkLst>
        </pc:spChg>
        <pc:spChg chg="del">
          <ac:chgData name="Neal Manegold" userId="65f484af-ce1b-4514-9bc5-0debca58cf74" providerId="ADAL" clId="{D92A86BE-27CC-49BE-9501-A48E3DED69A7}" dt="2019-05-20T18:15:42.556" v="2547" actId="700"/>
          <ac:spMkLst>
            <pc:docMk/>
            <pc:sldMk cId="1319470031" sldId="1817"/>
            <ac:spMk id="3" creationId="{3E74AF98-8271-4F5F-B5B4-C4212DB76373}"/>
          </ac:spMkLst>
        </pc:spChg>
        <pc:picChg chg="add mod">
          <ac:chgData name="Neal Manegold" userId="65f484af-ce1b-4514-9bc5-0debca58cf74" providerId="ADAL" clId="{D92A86BE-27CC-49BE-9501-A48E3DED69A7}" dt="2019-05-20T18:15:46.729" v="2549" actId="1076"/>
          <ac:picMkLst>
            <pc:docMk/>
            <pc:sldMk cId="1319470031" sldId="1817"/>
            <ac:picMk id="4" creationId="{17F8A742-D9EE-4F79-B251-A96A58EECACC}"/>
          </ac:picMkLst>
        </pc:picChg>
      </pc:sldChg>
      <pc:sldChg chg="addSp delSp add">
        <pc:chgData name="Neal Manegold" userId="65f484af-ce1b-4514-9bc5-0debca58cf74" providerId="ADAL" clId="{D92A86BE-27CC-49BE-9501-A48E3DED69A7}" dt="2019-05-20T18:16:06.070" v="2552"/>
        <pc:sldMkLst>
          <pc:docMk/>
          <pc:sldMk cId="1866878877" sldId="1818"/>
        </pc:sldMkLst>
        <pc:picChg chg="add">
          <ac:chgData name="Neal Manegold" userId="65f484af-ce1b-4514-9bc5-0debca58cf74" providerId="ADAL" clId="{D92A86BE-27CC-49BE-9501-A48E3DED69A7}" dt="2019-05-20T18:16:06.070" v="2552"/>
          <ac:picMkLst>
            <pc:docMk/>
            <pc:sldMk cId="1866878877" sldId="1818"/>
            <ac:picMk id="3" creationId="{245331B5-3094-4BE8-BF74-6BBD2A9EC3C0}"/>
          </ac:picMkLst>
        </pc:picChg>
        <pc:picChg chg="del">
          <ac:chgData name="Neal Manegold" userId="65f484af-ce1b-4514-9bc5-0debca58cf74" providerId="ADAL" clId="{D92A86BE-27CC-49BE-9501-A48E3DED69A7}" dt="2019-05-20T18:16:05.538" v="2551" actId="478"/>
          <ac:picMkLst>
            <pc:docMk/>
            <pc:sldMk cId="1866878877" sldId="1818"/>
            <ac:picMk id="4" creationId="{17F8A742-D9EE-4F79-B251-A96A58EECACC}"/>
          </ac:picMkLst>
        </pc:picChg>
      </pc:sldChg>
      <pc:sldChg chg="addSp delSp modSp new del mod chgLayout">
        <pc:chgData name="Neal Manegold" userId="65f484af-ce1b-4514-9bc5-0debca58cf74" providerId="ADAL" clId="{D92A86BE-27CC-49BE-9501-A48E3DED69A7}" dt="2019-05-20T18:28:05.516" v="2569" actId="47"/>
        <pc:sldMkLst>
          <pc:docMk/>
          <pc:sldMk cId="3193493793" sldId="1819"/>
        </pc:sldMkLst>
        <pc:spChg chg="del">
          <ac:chgData name="Neal Manegold" userId="65f484af-ce1b-4514-9bc5-0debca58cf74" providerId="ADAL" clId="{D92A86BE-27CC-49BE-9501-A48E3DED69A7}" dt="2019-05-20T18:26:10.125" v="2554" actId="700"/>
          <ac:spMkLst>
            <pc:docMk/>
            <pc:sldMk cId="3193493793" sldId="1819"/>
            <ac:spMk id="2" creationId="{741F063C-2E4E-4ABA-93EE-8BFA18AF4502}"/>
          </ac:spMkLst>
        </pc:spChg>
        <pc:spChg chg="del">
          <ac:chgData name="Neal Manegold" userId="65f484af-ce1b-4514-9bc5-0debca58cf74" providerId="ADAL" clId="{D92A86BE-27CC-49BE-9501-A48E3DED69A7}" dt="2019-05-20T18:26:10.125" v="2554" actId="700"/>
          <ac:spMkLst>
            <pc:docMk/>
            <pc:sldMk cId="3193493793" sldId="1819"/>
            <ac:spMk id="3" creationId="{7C0AE2FA-2B43-42BA-81A2-A0588663517F}"/>
          </ac:spMkLst>
        </pc:spChg>
        <pc:picChg chg="add del mod">
          <ac:chgData name="Neal Manegold" userId="65f484af-ce1b-4514-9bc5-0debca58cf74" providerId="ADAL" clId="{D92A86BE-27CC-49BE-9501-A48E3DED69A7}" dt="2019-05-20T18:27:03.485" v="2559" actId="478"/>
          <ac:picMkLst>
            <pc:docMk/>
            <pc:sldMk cId="3193493793" sldId="1819"/>
            <ac:picMk id="1026" creationId="{C8D64FE8-A84C-46CC-9F88-8AAB0DF6D9E1}"/>
          </ac:picMkLst>
        </pc:picChg>
        <pc:picChg chg="add mod">
          <ac:chgData name="Neal Manegold" userId="65f484af-ce1b-4514-9bc5-0debca58cf74" providerId="ADAL" clId="{D92A86BE-27CC-49BE-9501-A48E3DED69A7}" dt="2019-05-20T18:27:05.044" v="2560" actId="1076"/>
          <ac:picMkLst>
            <pc:docMk/>
            <pc:sldMk cId="3193493793" sldId="1819"/>
            <ac:picMk id="1028" creationId="{EB92B12C-0231-4F22-91B4-2F844E7FBEEE}"/>
          </ac:picMkLst>
        </pc:picChg>
      </pc:sldChg>
      <pc:sldChg chg="addSp delSp modSp new mod chgLayout">
        <pc:chgData name="Neal Manegold" userId="65f484af-ce1b-4514-9bc5-0debca58cf74" providerId="ADAL" clId="{D92A86BE-27CC-49BE-9501-A48E3DED69A7}" dt="2019-05-20T18:29:01.380" v="2578" actId="14100"/>
        <pc:sldMkLst>
          <pc:docMk/>
          <pc:sldMk cId="2253076429" sldId="1820"/>
        </pc:sldMkLst>
        <pc:spChg chg="del">
          <ac:chgData name="Neal Manegold" userId="65f484af-ce1b-4514-9bc5-0debca58cf74" providerId="ADAL" clId="{D92A86BE-27CC-49BE-9501-A48E3DED69A7}" dt="2019-05-20T18:27:24.042" v="2562" actId="700"/>
          <ac:spMkLst>
            <pc:docMk/>
            <pc:sldMk cId="2253076429" sldId="1820"/>
            <ac:spMk id="2" creationId="{9C99B60B-8212-442E-8C6E-87572C613754}"/>
          </ac:spMkLst>
        </pc:spChg>
        <pc:spChg chg="del">
          <ac:chgData name="Neal Manegold" userId="65f484af-ce1b-4514-9bc5-0debca58cf74" providerId="ADAL" clId="{D92A86BE-27CC-49BE-9501-A48E3DED69A7}" dt="2019-05-20T18:27:24.042" v="2562" actId="700"/>
          <ac:spMkLst>
            <pc:docMk/>
            <pc:sldMk cId="2253076429" sldId="1820"/>
            <ac:spMk id="3" creationId="{203F2EED-6626-4F88-B3E6-1343A649D3A4}"/>
          </ac:spMkLst>
        </pc:spChg>
        <pc:spChg chg="add mod">
          <ac:chgData name="Neal Manegold" userId="65f484af-ce1b-4514-9bc5-0debca58cf74" providerId="ADAL" clId="{D92A86BE-27CC-49BE-9501-A48E3DED69A7}" dt="2019-05-20T18:28:02.172" v="2568" actId="1076"/>
          <ac:spMkLst>
            <pc:docMk/>
            <pc:sldMk cId="2253076429" sldId="1820"/>
            <ac:spMk id="5" creationId="{D075DBDC-B2A5-4321-97E6-5BBD1417C618}"/>
          </ac:spMkLst>
        </pc:spChg>
        <pc:picChg chg="add mod">
          <ac:chgData name="Neal Manegold" userId="65f484af-ce1b-4514-9bc5-0debca58cf74" providerId="ADAL" clId="{D92A86BE-27CC-49BE-9501-A48E3DED69A7}" dt="2019-05-20T18:27:27.791" v="2564" actId="1076"/>
          <ac:picMkLst>
            <pc:docMk/>
            <pc:sldMk cId="2253076429" sldId="1820"/>
            <ac:picMk id="4" creationId="{104D9007-9D02-4F8A-B84B-DB34942ADC97}"/>
          </ac:picMkLst>
        </pc:picChg>
        <pc:picChg chg="add del mod">
          <ac:chgData name="Neal Manegold" userId="65f484af-ce1b-4514-9bc5-0debca58cf74" providerId="ADAL" clId="{D92A86BE-27CC-49BE-9501-A48E3DED69A7}" dt="2019-05-20T18:28:42.173" v="2572" actId="478"/>
          <ac:picMkLst>
            <pc:docMk/>
            <pc:sldMk cId="2253076429" sldId="1820"/>
            <ac:picMk id="6" creationId="{8042336B-B4FD-4AE1-AA16-7F9E71D92AEE}"/>
          </ac:picMkLst>
        </pc:picChg>
        <pc:picChg chg="add mod">
          <ac:chgData name="Neal Manegold" userId="65f484af-ce1b-4514-9bc5-0debca58cf74" providerId="ADAL" clId="{D92A86BE-27CC-49BE-9501-A48E3DED69A7}" dt="2019-05-20T18:29:01.380" v="2578" actId="14100"/>
          <ac:picMkLst>
            <pc:docMk/>
            <pc:sldMk cId="2253076429" sldId="1820"/>
            <ac:picMk id="7" creationId="{7C65683A-BF30-4EDF-82DA-324EAA7DC3F1}"/>
          </ac:picMkLst>
        </pc:picChg>
      </pc:sldChg>
    </pc:docChg>
  </pc:docChgLst>
  <pc:docChgLst>
    <pc:chgData name="Neal Manegold" userId="S::nealm@microsoft.com::65f484af-ce1b-4514-9bc5-0debca58cf74" providerId="AD" clId="Web-{C1D679A9-EB5B-7564-DF50-497CBFF3EDE1}"/>
    <pc:docChg chg="delSld modSection">
      <pc:chgData name="Neal Manegold" userId="S::nealm@microsoft.com::65f484af-ce1b-4514-9bc5-0debca58cf74" providerId="AD" clId="Web-{C1D679A9-EB5B-7564-DF50-497CBFF3EDE1}" dt="2019-05-20T18:30:27.682" v="5"/>
      <pc:docMkLst>
        <pc:docMk/>
      </pc:docMkLst>
      <pc:sldChg chg="del">
        <pc:chgData name="Neal Manegold" userId="S::nealm@microsoft.com::65f484af-ce1b-4514-9bc5-0debca58cf74" providerId="AD" clId="Web-{C1D679A9-EB5B-7564-DF50-497CBFF3EDE1}" dt="2019-05-20T18:30:27.682" v="5"/>
        <pc:sldMkLst>
          <pc:docMk/>
          <pc:sldMk cId="3957722359" sldId="1660"/>
        </pc:sldMkLst>
      </pc:sldChg>
      <pc:sldChg chg="del">
        <pc:chgData name="Neal Manegold" userId="S::nealm@microsoft.com::65f484af-ce1b-4514-9bc5-0debca58cf74" providerId="AD" clId="Web-{C1D679A9-EB5B-7564-DF50-497CBFF3EDE1}" dt="2019-05-20T18:30:24.135" v="3"/>
        <pc:sldMkLst>
          <pc:docMk/>
          <pc:sldMk cId="1793706927" sldId="1670"/>
        </pc:sldMkLst>
      </pc:sldChg>
      <pc:sldChg chg="del">
        <pc:chgData name="Neal Manegold" userId="S::nealm@microsoft.com::65f484af-ce1b-4514-9bc5-0debca58cf74" providerId="AD" clId="Web-{C1D679A9-EB5B-7564-DF50-497CBFF3EDE1}" dt="2019-05-20T18:30:26.745" v="4"/>
        <pc:sldMkLst>
          <pc:docMk/>
          <pc:sldMk cId="3308835035" sldId="1813"/>
        </pc:sldMkLst>
      </pc:sldChg>
      <pc:sldChg chg="del">
        <pc:chgData name="Neal Manegold" userId="S::nealm@microsoft.com::65f484af-ce1b-4514-9bc5-0debca58cf74" providerId="AD" clId="Web-{C1D679A9-EB5B-7564-DF50-497CBFF3EDE1}" dt="2019-05-20T18:30:21.979" v="1"/>
        <pc:sldMkLst>
          <pc:docMk/>
          <pc:sldMk cId="1319470031" sldId="1817"/>
        </pc:sldMkLst>
      </pc:sldChg>
      <pc:sldChg chg="del">
        <pc:chgData name="Neal Manegold" userId="S::nealm@microsoft.com::65f484af-ce1b-4514-9bc5-0debca58cf74" providerId="AD" clId="Web-{C1D679A9-EB5B-7564-DF50-497CBFF3EDE1}" dt="2019-05-20T18:30:21.042" v="0"/>
        <pc:sldMkLst>
          <pc:docMk/>
          <pc:sldMk cId="1866878877" sldId="1818"/>
        </pc:sldMkLst>
      </pc:sldChg>
      <pc:sldChg chg="del">
        <pc:chgData name="Neal Manegold" userId="S::nealm@microsoft.com::65f484af-ce1b-4514-9bc5-0debca58cf74" providerId="AD" clId="Web-{C1D679A9-EB5B-7564-DF50-497CBFF3EDE1}" dt="2019-05-20T18:30:23.323" v="2"/>
        <pc:sldMkLst>
          <pc:docMk/>
          <pc:sldMk cId="2253076429" sldId="1820"/>
        </pc:sldMkLst>
      </pc:sldChg>
    </pc:docChg>
  </pc:docChgLst>
  <pc:docChgLst>
    <pc:chgData name="Kathy Ross (ROSADO)" userId="S::kross@microsoft.com::daaef8a4-15a4-4689-a782-ede4c1ef64f5" providerId="AD" clId="Web-{6316080F-9170-FD05-7A21-C8A00B609DB8}"/>
    <pc:docChg chg="sldOrd">
      <pc:chgData name="Kathy Ross (ROSADO)" userId="S::kross@microsoft.com::daaef8a4-15a4-4689-a782-ede4c1ef64f5" providerId="AD" clId="Web-{6316080F-9170-FD05-7A21-C8A00B609DB8}" dt="2019-06-03T19:40:38.520" v="1"/>
      <pc:docMkLst>
        <pc:docMk/>
      </pc:docMkLst>
      <pc:sldChg chg="ord">
        <pc:chgData name="Kathy Ross (ROSADO)" userId="S::kross@microsoft.com::daaef8a4-15a4-4689-a782-ede4c1ef64f5" providerId="AD" clId="Web-{6316080F-9170-FD05-7A21-C8A00B609DB8}" dt="2019-06-03T19:40:38.520" v="1"/>
        <pc:sldMkLst>
          <pc:docMk/>
          <pc:sldMk cId="865255463" sldId="459"/>
        </pc:sldMkLst>
      </pc:sldChg>
    </pc:docChg>
  </pc:docChgLst>
  <pc:docChgLst>
    <pc:chgData name="Kathy Ross (ROSADO)" userId="S::kross@microsoft.com::daaef8a4-15a4-4689-a782-ede4c1ef64f5" providerId="AD" clId="Web-{F34F1635-E0A9-44C1-84DC-1C1B868693D0}"/>
    <pc:docChg chg="modSld">
      <pc:chgData name="Kathy Ross (ROSADO)" userId="S::kross@microsoft.com::daaef8a4-15a4-4689-a782-ede4c1ef64f5" providerId="AD" clId="Web-{F34F1635-E0A9-44C1-84DC-1C1B868693D0}" dt="2019-06-07T18:42:11.991" v="2" actId="20577"/>
      <pc:docMkLst>
        <pc:docMk/>
      </pc:docMkLst>
      <pc:sldChg chg="modSp">
        <pc:chgData name="Kathy Ross (ROSADO)" userId="S::kross@microsoft.com::daaef8a4-15a4-4689-a782-ede4c1ef64f5" providerId="AD" clId="Web-{F34F1635-E0A9-44C1-84DC-1C1B868693D0}" dt="2019-06-07T18:42:07.007" v="1" actId="20577"/>
        <pc:sldMkLst>
          <pc:docMk/>
          <pc:sldMk cId="1175258274" sldId="1843"/>
        </pc:sldMkLst>
        <pc:spChg chg="mod">
          <ac:chgData name="Kathy Ross (ROSADO)" userId="S::kross@microsoft.com::daaef8a4-15a4-4689-a782-ede4c1ef64f5" providerId="AD" clId="Web-{F34F1635-E0A9-44C1-84DC-1C1B868693D0}" dt="2019-06-07T18:42:07.007" v="1" actId="20577"/>
          <ac:spMkLst>
            <pc:docMk/>
            <pc:sldMk cId="1175258274" sldId="1843"/>
            <ac:spMk id="8" creationId="{60E7E50B-00A9-C745-97C0-C935BD2EB85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6/26/2019 2:04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6/26/2019 2:03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4F363C15-B7C4-418B-8EA4-C9523F04CF3C}" type="slidenum">
              <a:rPr lang="en-US">
                <a:solidFill>
                  <a:prstClr val="black"/>
                </a:solidFill>
                <a:latin typeface="Calibri" panose="020F0502020204030204"/>
              </a:rPr>
              <a:pPr defTabSz="931774">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2492068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webpage – Get Started, Resources</a:t>
            </a: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4F363C15-B7C4-418B-8EA4-C9523F04CF3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471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65867"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658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268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Open up the MakeCode </a:t>
            </a:r>
            <a:r>
              <a:rPr lang="en-US" dirty="0" err="1"/>
              <a:t>micro:bit</a:t>
            </a:r>
            <a:r>
              <a:rPr lang="en-US" dirty="0"/>
              <a:t> app on your computer</a:t>
            </a:r>
          </a:p>
          <a:p>
            <a:pPr marL="174708" indent="-174708">
              <a:buFont typeface="Arial" panose="020B0604020202020204" pitchFamily="34" charset="0"/>
              <a:buChar char="•"/>
            </a:pPr>
            <a:r>
              <a:rPr lang="en-US" dirty="0"/>
              <a:t>You should see a Home Screen like this</a:t>
            </a:r>
          </a:p>
          <a:p>
            <a:pPr marL="174708" indent="-174708">
              <a:buFont typeface="Arial" panose="020B0604020202020204" pitchFamily="34" charset="0"/>
              <a:buChar char="•"/>
            </a:pPr>
            <a:r>
              <a:rPr lang="en-US" dirty="0"/>
              <a:t>There are step-by-step tutorials, projects, videos and code samples available from this page</a:t>
            </a:r>
          </a:p>
          <a:p>
            <a:pPr marL="174708" indent="-174708">
              <a:buFont typeface="Arial" panose="020B0604020202020204" pitchFamily="34" charset="0"/>
              <a:buChar char="•"/>
            </a:pPr>
            <a:r>
              <a:rPr lang="en-US" dirty="0"/>
              <a:t>On this Home page, you can also see a list of your recent projects and you can import existing programs via a shared URL or file</a:t>
            </a:r>
          </a:p>
          <a:p>
            <a:pPr marL="174708" indent="-174708">
              <a:buFont typeface="Arial" panose="020B0604020202020204" pitchFamily="34" charset="0"/>
              <a:buChar char="•"/>
            </a:pPr>
            <a:r>
              <a:rPr lang="en-US" dirty="0"/>
              <a:t>Go ahead and click to create a New Project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205954-E625-40F3-9024-C1E6CFA4A16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2997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713ADC7-F584-4950-B86A-78624D9619E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1120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Using the Toggle button on the top, you can switch into the JavaScript editor</a:t>
            </a:r>
          </a:p>
          <a:p>
            <a:pPr marL="174708" indent="-174708">
              <a:buFont typeface="Arial" panose="020B0604020202020204" pitchFamily="34" charset="0"/>
              <a:buChar char="•"/>
            </a:pPr>
            <a:r>
              <a:rPr lang="en-US" dirty="0"/>
              <a:t>More advanced students should feel free to program in JavaScript – there is </a:t>
            </a:r>
            <a:r>
              <a:rPr lang="en-US" dirty="0" err="1"/>
              <a:t>intellisense</a:t>
            </a:r>
            <a:r>
              <a:rPr lang="en-US" dirty="0"/>
              <a:t>, code completion and error detection to help you.  </a:t>
            </a:r>
          </a:p>
          <a:p>
            <a:pPr marL="174708" indent="-174708">
              <a:buFont typeface="Arial" panose="020B0604020202020204" pitchFamily="34" charset="0"/>
              <a:buChar char="•"/>
            </a:pPr>
            <a:r>
              <a:rPr lang="en-US" dirty="0"/>
              <a:t>You can also use the Toolbox to drag out code snippets into the programming workspace.</a:t>
            </a:r>
          </a:p>
          <a:p>
            <a:endParaRPr lang="en-US" dirty="0"/>
          </a:p>
        </p:txBody>
      </p:sp>
      <p:sp>
        <p:nvSpPr>
          <p:cNvPr id="4" name="Slide Number Placeholder 3"/>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88205954-E625-40F3-9024-C1E6CFA4A16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87431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614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824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50464">
              <a:defRPr/>
            </a:pPr>
            <a:fld id="{AA7F7C1E-64A5-41AB-9AB1-3C3F64C80EC7}" type="slidenum">
              <a:rPr lang="en-US">
                <a:solidFill>
                  <a:prstClr val="black"/>
                </a:solidFill>
                <a:latin typeface="Calibri" panose="020F0502020204030204"/>
              </a:rPr>
              <a:pPr defTabSz="950464">
                <a:defRPr/>
              </a:pPr>
              <a:t>25</a:t>
            </a:fld>
            <a:endParaRPr lang="en-US">
              <a:solidFill>
                <a:prstClr val="black"/>
              </a:solidFill>
              <a:latin typeface="Calibri" panose="020F0502020204030204"/>
            </a:endParaRPr>
          </a:p>
        </p:txBody>
      </p:sp>
    </p:spTree>
    <p:extLst>
      <p:ext uri="{BB962C8B-B14F-4D97-AF65-F5344CB8AC3E}">
        <p14:creationId xmlns:p14="http://schemas.microsoft.com/office/powerpoint/2010/main" val="50214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50464">
              <a:defRPr/>
            </a:pPr>
            <a:fld id="{AA7F7C1E-64A5-41AB-9AB1-3C3F64C80EC7}" type="slidenum">
              <a:rPr lang="en-US">
                <a:solidFill>
                  <a:prstClr val="black"/>
                </a:solidFill>
                <a:latin typeface="Calibri" panose="020F0502020204030204"/>
              </a:rPr>
              <a:pPr defTabSz="950464">
                <a:defRPr/>
              </a:pPr>
              <a:t>26</a:t>
            </a:fld>
            <a:endParaRPr lang="en-US">
              <a:solidFill>
                <a:prstClr val="black"/>
              </a:solidFill>
              <a:latin typeface="Calibri" panose="020F0502020204030204"/>
            </a:endParaRPr>
          </a:p>
        </p:txBody>
      </p:sp>
    </p:spTree>
    <p:extLst>
      <p:ext uri="{BB962C8B-B14F-4D97-AF65-F5344CB8AC3E}">
        <p14:creationId xmlns:p14="http://schemas.microsoft.com/office/powerpoint/2010/main" val="696752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50464">
              <a:defRPr/>
            </a:pPr>
            <a:fld id="{AA7F7C1E-64A5-41AB-9AB1-3C3F64C80EC7}" type="slidenum">
              <a:rPr lang="en-US">
                <a:solidFill>
                  <a:prstClr val="black"/>
                </a:solidFill>
                <a:latin typeface="Calibri" panose="020F0502020204030204"/>
              </a:rPr>
              <a:pPr defTabSz="950464">
                <a:defRPr/>
              </a:pPr>
              <a:t>27</a:t>
            </a:fld>
            <a:endParaRPr lang="en-US">
              <a:solidFill>
                <a:prstClr val="black"/>
              </a:solidFill>
              <a:latin typeface="Calibri" panose="020F0502020204030204"/>
            </a:endParaRPr>
          </a:p>
        </p:txBody>
      </p:sp>
    </p:spTree>
    <p:extLst>
      <p:ext uri="{BB962C8B-B14F-4D97-AF65-F5344CB8AC3E}">
        <p14:creationId xmlns:p14="http://schemas.microsoft.com/office/powerpoint/2010/main" val="3014955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Tx/>
              <a:buChar char="-"/>
            </a:pPr>
            <a:r>
              <a:rPr lang="en-US" dirty="0"/>
              <a:t>In 2015, the BBC decided to revive this project</a:t>
            </a:r>
          </a:p>
          <a:p>
            <a:pPr marL="465887" indent="-465887">
              <a:buFont typeface="Arial" panose="020B0604020202020204" pitchFamily="34" charset="0"/>
              <a:buChar char="•"/>
            </a:pPr>
            <a:r>
              <a:rPr lang="en-US" dirty="0"/>
              <a:t>2015 – BBC partnered with ARM, Microsoft and others to build the micro:bit to engage </a:t>
            </a:r>
            <a:r>
              <a:rPr lang="en-US" u="sng" dirty="0"/>
              <a:t>all</a:t>
            </a:r>
            <a:r>
              <a:rPr lang="en-US" dirty="0"/>
              <a:t> students in computational thinking</a:t>
            </a:r>
          </a:p>
          <a:p>
            <a:pPr marL="465887" indent="-465887">
              <a:buFont typeface="Arial" panose="020B0604020202020204" pitchFamily="34" charset="0"/>
              <a:buChar char="•"/>
            </a:pPr>
            <a:r>
              <a:rPr lang="en-US" dirty="0"/>
              <a:t>BBC gave away a micro:bit to every Year 7 student in the UK</a:t>
            </a:r>
          </a:p>
          <a:p>
            <a:pPr marL="174708" indent="-174708">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79786E7-EDAB-724E-B5AE-1BDD6B8AC677}" type="slidenum">
              <a:rPr kumimoji="0" lang="en-US" sz="13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36492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465867">
              <a:defRPr/>
            </a:pPr>
            <a:fld id="{A0248FF5-73AE-4BE9-819A-9E867EC0CA0E}" type="slidenum">
              <a:rPr lang="en-US">
                <a:solidFill>
                  <a:prstClr val="black"/>
                </a:solidFill>
                <a:latin typeface="Calibri" panose="020F0502020204030204"/>
              </a:rPr>
              <a:pPr defTabSz="465867">
                <a:defRPr/>
              </a:pPr>
              <a:t>34</a:t>
            </a:fld>
            <a:endParaRPr lang="en-US">
              <a:solidFill>
                <a:prstClr val="black"/>
              </a:solidFill>
              <a:latin typeface="Calibri" panose="020F0502020204030204"/>
            </a:endParaRPr>
          </a:p>
        </p:txBody>
      </p:sp>
    </p:spTree>
    <p:extLst>
      <p:ext uri="{BB962C8B-B14F-4D97-AF65-F5344CB8AC3E}">
        <p14:creationId xmlns:p14="http://schemas.microsoft.com/office/powerpoint/2010/main" val="713112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Microsoft MakeCode represents an inclusive approach to computer science education through hands-on, immersive, cross-curricular learning experiences that are engaging and personally meaningful to </a:t>
            </a:r>
            <a:r>
              <a:rPr lang="en-US" u="sng" dirty="0"/>
              <a:t>every</a:t>
            </a:r>
            <a:r>
              <a:rPr lang="en-US" dirty="0"/>
              <a:t> student.</a:t>
            </a:r>
          </a:p>
          <a:p>
            <a:pPr marL="174708" indent="-174708">
              <a:buFont typeface="Arial" panose="020B0604020202020204" pitchFamily="34" charset="0"/>
              <a:buChar char="•"/>
            </a:pPr>
            <a:r>
              <a:rPr lang="en-US" dirty="0"/>
              <a:t>As a platform, Microsoft MakeCode partners with any educational product that needs a best-in-class learn-to-code editor that takes students from a visual drag-and-drop environment, into a full, real-world text-based programming paradigm.</a:t>
            </a:r>
          </a:p>
          <a:p>
            <a:pPr marL="174708" indent="-174708">
              <a:buFont typeface="Arial" panose="020B0604020202020204" pitchFamily="34" charset="0"/>
              <a:buChar char="•"/>
            </a:pPr>
            <a:r>
              <a:rPr lang="en-US" dirty="0"/>
              <a:t>Microsoft MakeCode is open-source, and free.  </a:t>
            </a:r>
          </a:p>
          <a:p>
            <a:pPr marL="174708" indent="-174708">
              <a:buFont typeface="Arial" panose="020B0604020202020204" pitchFamily="34" charset="0"/>
              <a:buChar char="•"/>
            </a:pPr>
            <a:r>
              <a:rPr lang="en-US" dirty="0"/>
              <a:t>Our vision is for every child to have access to, and the desire for a high-quality, fun and personal computer science education.</a:t>
            </a:r>
          </a:p>
          <a:p>
            <a:pPr marL="174708" indent="-174708">
              <a:buFont typeface="Arial" panose="020B0604020202020204" pitchFamily="34" charset="0"/>
              <a:buChar char="•"/>
            </a:pPr>
            <a:r>
              <a:rPr lang="en-US" dirty="0"/>
              <a:t>Learn more at makecode.com</a:t>
            </a:r>
          </a:p>
        </p:txBody>
      </p:sp>
      <p:sp>
        <p:nvSpPr>
          <p:cNvPr id="4" name="Slide Number Placeholder 3"/>
          <p:cNvSpPr>
            <a:spLocks noGrp="1"/>
          </p:cNvSpPr>
          <p:nvPr>
            <p:ph type="sldNum" sz="quarter" idx="10"/>
          </p:nvPr>
        </p:nvSpPr>
        <p:spPr/>
        <p:txBody>
          <a:bodyPr/>
          <a:lstStyle/>
          <a:p>
            <a:pPr defTabSz="465867">
              <a:defRPr/>
            </a:pPr>
            <a:fld id="{A0248FF5-73AE-4BE9-819A-9E867EC0CA0E}" type="slidenum">
              <a:rPr lang="en-US">
                <a:solidFill>
                  <a:prstClr val="black"/>
                </a:solidFill>
                <a:latin typeface="Calibri" panose="020F0502020204030204"/>
              </a:rPr>
              <a:pPr defTabSz="465867">
                <a:defRPr/>
              </a:pPr>
              <a:t>36</a:t>
            </a:fld>
            <a:endParaRPr lang="en-US">
              <a:solidFill>
                <a:prstClr val="black"/>
              </a:solidFill>
              <a:latin typeface="Calibri" panose="020F0502020204030204"/>
            </a:endParaRPr>
          </a:p>
        </p:txBody>
      </p:sp>
    </p:spTree>
    <p:extLst>
      <p:ext uri="{BB962C8B-B14F-4D97-AF65-F5344CB8AC3E}">
        <p14:creationId xmlns:p14="http://schemas.microsoft.com/office/powerpoint/2010/main" val="4014130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1774">
              <a:defRPr/>
            </a:pPr>
            <a:fld id="{4F363C15-B7C4-418B-8EA4-C9523F04CF3C}" type="slidenum">
              <a:rPr lang="en-US">
                <a:solidFill>
                  <a:prstClr val="black"/>
                </a:solidFill>
                <a:latin typeface="Calibri" panose="020F0502020204030204"/>
              </a:rPr>
              <a:pPr defTabSz="931774">
                <a:defRPr/>
              </a:pPr>
              <a:t>37</a:t>
            </a:fld>
            <a:endParaRPr lang="en-US">
              <a:solidFill>
                <a:prstClr val="black"/>
              </a:solidFill>
              <a:latin typeface="Calibri" panose="020F0502020204030204"/>
            </a:endParaRPr>
          </a:p>
        </p:txBody>
      </p:sp>
    </p:spTree>
    <p:extLst>
      <p:ext uri="{BB962C8B-B14F-4D97-AF65-F5344CB8AC3E}">
        <p14:creationId xmlns:p14="http://schemas.microsoft.com/office/powerpoint/2010/main" val="527182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And we are starting to see evidence that this approach is working</a:t>
            </a:r>
          </a:p>
          <a:p>
            <a:pPr marL="174708" indent="-174708">
              <a:buFont typeface="Arial" panose="020B0604020202020204" pitchFamily="34" charset="0"/>
              <a:buChar char="•"/>
            </a:pPr>
            <a:r>
              <a:rPr lang="en-US" dirty="0"/>
              <a:t>In the UK in 2016, the BBC distributed a million micro:bits to Year 7 students across the nation</a:t>
            </a:r>
          </a:p>
          <a:p>
            <a:pPr marL="174708" indent="-174708">
              <a:buFont typeface="Arial" panose="020B0604020202020204" pitchFamily="34" charset="0"/>
              <a:buChar char="•"/>
            </a:pPr>
            <a:r>
              <a:rPr lang="en-US" dirty="0"/>
              <a:t>The following year, they conducted a national study among students who had been using the micro:bit, and found a 70% increase in interest among girls to continue with Computer Science (https://microbit.org/research)</a:t>
            </a:r>
          </a:p>
          <a:p>
            <a:pPr marL="174708" indent="-174708" defTabSz="931774">
              <a:buFont typeface="Arial" panose="020B0604020202020204" pitchFamily="34" charset="0"/>
              <a:buChar char="•"/>
              <a:defRPr/>
            </a:pPr>
            <a:r>
              <a:rPr lang="en-US" dirty="0"/>
              <a:t>There is also a good research whitepaper on the benefits of Physical Computing in Computer Science Education: https://aka.ms/physicalcomp </a:t>
            </a:r>
          </a:p>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807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325438" y="698500"/>
            <a:ext cx="6207125" cy="3492500"/>
          </a:xfrm>
          <a:prstGeom prst="rect">
            <a:avLst/>
          </a:prstGeom>
        </p:spPr>
        <p:txBody>
          <a:bodyPr/>
          <a:lstStyle/>
          <a:p>
            <a:pPr lvl="0"/>
            <a:endParaRPr/>
          </a:p>
        </p:txBody>
      </p:sp>
      <p:sp>
        <p:nvSpPr>
          <p:cNvPr id="198" name="Shape 198"/>
          <p:cNvSpPr>
            <a:spLocks noGrp="1"/>
          </p:cNvSpPr>
          <p:nvPr>
            <p:ph type="body" sz="quarter" idx="1"/>
          </p:nvPr>
        </p:nvSpPr>
        <p:spPr>
          <a:prstGeom prst="rect">
            <a:avLst/>
          </a:prstGeom>
        </p:spPr>
        <p:txBody>
          <a:bodyPr/>
          <a:lstStyle/>
          <a:p>
            <a:pPr defTabSz="462130">
              <a:defRPr sz="1800"/>
            </a:pPr>
            <a:r>
              <a:rPr sz="1400">
                <a:latin typeface="Gill Sans MT"/>
                <a:ea typeface="Gill Sans MT"/>
                <a:cs typeface="Gill Sans MT"/>
                <a:sym typeface="Gill Sans MT"/>
              </a:rPr>
              <a:t>Hardware:</a:t>
            </a:r>
            <a:endParaRPr>
              <a:latin typeface="Gill Sans MT"/>
              <a:ea typeface="Gill Sans MT"/>
              <a:cs typeface="Gill Sans MT"/>
              <a:sym typeface="Gill Sans MT"/>
            </a:endParaRPr>
          </a:p>
          <a:p>
            <a:pPr marL="291179" indent="-291179" defTabSz="462130">
              <a:buSzPct val="100000"/>
              <a:buFont typeface="Arial"/>
              <a:buChar char="•"/>
              <a:defRPr sz="1800"/>
            </a:pPr>
            <a:r>
              <a:rPr>
                <a:latin typeface="Karbon"/>
                <a:ea typeface="Karbon"/>
                <a:cs typeface="Karbon"/>
                <a:sym typeface="Karbon"/>
              </a:rPr>
              <a:t>Tested design re-used and extended for BBC</a:t>
            </a:r>
            <a:endParaRPr>
              <a:latin typeface="Gill Sans MT"/>
              <a:ea typeface="Gill Sans MT"/>
              <a:cs typeface="Gill Sans MT"/>
              <a:sym typeface="Gill Sans MT"/>
            </a:endParaRPr>
          </a:p>
          <a:p>
            <a:pPr marL="291179" indent="-291179" defTabSz="462130">
              <a:buSzPct val="100000"/>
              <a:buFont typeface="Arial"/>
              <a:buChar char="•"/>
              <a:defRPr sz="1800"/>
            </a:pPr>
            <a:r>
              <a:rPr>
                <a:latin typeface="Karbon"/>
                <a:ea typeface="Karbon"/>
                <a:cs typeface="Karbon"/>
                <a:sym typeface="Karbon"/>
              </a:rPr>
              <a:t>micro:bit is mbed Enabled</a:t>
            </a:r>
            <a:endParaRPr>
              <a:latin typeface="Gill Sans MT"/>
              <a:ea typeface="Gill Sans MT"/>
              <a:cs typeface="Gill Sans MT"/>
              <a:sym typeface="Gill Sans MT"/>
            </a:endParaRPr>
          </a:p>
          <a:p>
            <a:pPr marL="291179" indent="-291179" defTabSz="462130">
              <a:buSzPct val="100000"/>
              <a:buFont typeface="Arial"/>
              <a:buChar char="•"/>
              <a:defRPr sz="1800"/>
            </a:pPr>
            <a:r>
              <a:rPr>
                <a:latin typeface="Karbon"/>
                <a:ea typeface="Karbon"/>
                <a:cs typeface="Karbon"/>
                <a:sym typeface="Karbon"/>
              </a:rPr>
              <a:t>Compatible with ecosystem</a:t>
            </a:r>
            <a:endParaRPr>
              <a:latin typeface="Gill Sans MT"/>
              <a:ea typeface="Gill Sans MT"/>
              <a:cs typeface="Gill Sans MT"/>
              <a:sym typeface="Gill Sans MT"/>
            </a:endParaRPr>
          </a:p>
          <a:p>
            <a:pPr defTabSz="462130">
              <a:defRPr sz="1800"/>
            </a:pPr>
            <a:r>
              <a:rPr sz="1400">
                <a:latin typeface="Gill Sans MT"/>
                <a:ea typeface="Gill Sans MT"/>
                <a:cs typeface="Gill Sans MT"/>
                <a:sym typeface="Gill Sans MT"/>
              </a:rPr>
              <a:t>Software:</a:t>
            </a:r>
            <a:endParaRPr>
              <a:latin typeface="Gill Sans MT"/>
              <a:ea typeface="Gill Sans MT"/>
              <a:cs typeface="Gill Sans MT"/>
              <a:sym typeface="Gill Sans MT"/>
            </a:endParaRPr>
          </a:p>
          <a:p>
            <a:pPr marL="291179" indent="-291179" defTabSz="462130">
              <a:buClr>
                <a:srgbClr val="505555"/>
              </a:buClr>
              <a:buSzPct val="100000"/>
              <a:buFont typeface="Arial"/>
              <a:buChar char="•"/>
              <a:defRPr sz="1800"/>
            </a:pPr>
            <a:r>
              <a:rPr>
                <a:solidFill>
                  <a:srgbClr val="505555"/>
                </a:solidFill>
                <a:latin typeface="Karbon"/>
                <a:ea typeface="Karbon"/>
                <a:cs typeface="Karbon"/>
                <a:sym typeface="Karbon"/>
              </a:rPr>
              <a:t>Components and accessories already supported in mbed</a:t>
            </a:r>
            <a:endParaRPr>
              <a:latin typeface="Gill Sans MT"/>
              <a:ea typeface="Gill Sans MT"/>
              <a:cs typeface="Gill Sans MT"/>
              <a:sym typeface="Gill Sans MT"/>
            </a:endParaRPr>
          </a:p>
          <a:p>
            <a:pPr marL="291179" indent="-291179" defTabSz="462130">
              <a:buClr>
                <a:srgbClr val="505555"/>
              </a:buClr>
              <a:buSzPct val="100000"/>
              <a:buFont typeface="Arial"/>
              <a:buChar char="•"/>
              <a:defRPr sz="1800"/>
            </a:pPr>
            <a:r>
              <a:rPr>
                <a:solidFill>
                  <a:srgbClr val="505555"/>
                </a:solidFill>
                <a:latin typeface="Karbon"/>
                <a:ea typeface="Karbon"/>
                <a:cs typeface="Karbon"/>
                <a:sym typeface="Karbon"/>
              </a:rPr>
              <a:t>new work will enhance other mbed targets</a:t>
            </a:r>
            <a:endParaRPr>
              <a:latin typeface="Gill Sans MT"/>
              <a:ea typeface="Gill Sans MT"/>
              <a:cs typeface="Gill Sans MT"/>
              <a:sym typeface="Gill Sans MT"/>
            </a:endParaRPr>
          </a:p>
          <a:p>
            <a:pPr defTabSz="462130">
              <a:defRPr sz="1800"/>
            </a:pPr>
            <a:r>
              <a:rPr>
                <a:solidFill>
                  <a:srgbClr val="505555"/>
                </a:solidFill>
                <a:latin typeface="Gill Sans MT"/>
                <a:ea typeface="Gill Sans MT"/>
                <a:cs typeface="Gill Sans MT"/>
                <a:sym typeface="Gill Sans MT"/>
              </a:rPr>
              <a:t>Binaries:</a:t>
            </a:r>
            <a:endParaRPr>
              <a:latin typeface="Gill Sans MT"/>
              <a:ea typeface="Gill Sans MT"/>
              <a:cs typeface="Gill Sans MT"/>
              <a:sym typeface="Gill Sans MT"/>
            </a:endParaRPr>
          </a:p>
          <a:p>
            <a:pPr marL="266914" indent="-266914" defTabSz="462130">
              <a:buClr>
                <a:srgbClr val="505555"/>
              </a:buClr>
              <a:buSzPct val="100000"/>
              <a:buFont typeface="Arial"/>
              <a:buChar char="•"/>
              <a:defRPr sz="1800"/>
            </a:pPr>
            <a:r>
              <a:rPr sz="1100">
                <a:solidFill>
                  <a:srgbClr val="505555"/>
                </a:solidFill>
                <a:latin typeface="Karbon"/>
                <a:ea typeface="Karbon"/>
                <a:cs typeface="Karbon"/>
                <a:sym typeface="Karbon"/>
              </a:rPr>
              <a:t>Editor for schools sends code to mbed services</a:t>
            </a:r>
            <a:endParaRPr>
              <a:latin typeface="Gill Sans MT"/>
              <a:ea typeface="Gill Sans MT"/>
              <a:cs typeface="Gill Sans MT"/>
              <a:sym typeface="Gill Sans MT"/>
            </a:endParaRPr>
          </a:p>
          <a:p>
            <a:pPr marL="266914" indent="-266914" defTabSz="462130">
              <a:buClr>
                <a:srgbClr val="505555"/>
              </a:buClr>
              <a:buSzPct val="100000"/>
              <a:buFont typeface="Arial"/>
              <a:buChar char="•"/>
              <a:defRPr sz="1800"/>
            </a:pPr>
            <a:r>
              <a:rPr sz="1100">
                <a:solidFill>
                  <a:srgbClr val="505555"/>
                </a:solidFill>
                <a:latin typeface="Karbon"/>
                <a:ea typeface="Karbon"/>
                <a:cs typeface="Karbon"/>
                <a:sym typeface="Karbon"/>
              </a:rPr>
              <a:t>Abstracts complexity of embedded compilation for partners</a:t>
            </a:r>
            <a:endParaRPr>
              <a:solidFill>
                <a:srgbClr val="505555"/>
              </a:solidFill>
              <a:latin typeface="Gill Sans MT"/>
              <a:ea typeface="Gill Sans MT"/>
              <a:cs typeface="Gill Sans MT"/>
              <a:sym typeface="Gill Sans MT"/>
            </a:endParaRPr>
          </a:p>
        </p:txBody>
      </p:sp>
    </p:spTree>
    <p:extLst>
      <p:ext uri="{BB962C8B-B14F-4D97-AF65-F5344CB8AC3E}">
        <p14:creationId xmlns:p14="http://schemas.microsoft.com/office/powerpoint/2010/main" val="4204334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Tx/>
              <a:buChar char="-"/>
            </a:pPr>
            <a:r>
              <a:rPr lang="en-US" dirty="0"/>
              <a:t>The micro:bit is packed with technology as well, making it possible for weeks worth of coding projects without extra accessories</a:t>
            </a:r>
          </a:p>
          <a:p>
            <a:pPr marL="174708" indent="-174708">
              <a:buFontTx/>
              <a:buChar char="-"/>
            </a:pPr>
            <a:r>
              <a:rPr lang="en-US" dirty="0"/>
              <a:t>The USB acts as</a:t>
            </a:r>
            <a:r>
              <a:rPr lang="en-US" baseline="0" dirty="0"/>
              <a:t> a flash drive on any computer, just drag and drop your program and it works! </a:t>
            </a:r>
          </a:p>
          <a:p>
            <a:pPr marL="174708" indent="-174708">
              <a:buFontTx/>
              <a:buChar char="-"/>
            </a:pPr>
            <a:r>
              <a:rPr lang="en-US" baseline="0" dirty="0"/>
              <a:t>Built-in Bluetooth enables interaction with our iOS and Android app, and even peer-to-peer radio networking between </a:t>
            </a:r>
            <a:r>
              <a:rPr lang="en-US" baseline="0" dirty="0" err="1"/>
              <a:t>micro:bits</a:t>
            </a:r>
            <a:endParaRPr lang="en-US" baseline="0" dirty="0"/>
          </a:p>
          <a:p>
            <a:pPr marL="174708" indent="-174708">
              <a:buFontTx/>
              <a:buChar char="-"/>
            </a:pPr>
            <a:r>
              <a:rPr lang="en-US" baseline="0" dirty="0"/>
              <a:t>On-board sensors for acceleration and compass allow lots of interesting interaction events like “On Shake”</a:t>
            </a:r>
            <a:endParaRPr lang="en-US" dirty="0"/>
          </a:p>
        </p:txBody>
      </p:sp>
      <p:sp>
        <p:nvSpPr>
          <p:cNvPr id="4" name="Slide Number Placeholder 3"/>
          <p:cNvSpPr>
            <a:spLocks noGrp="1"/>
          </p:cNvSpPr>
          <p:nvPr>
            <p:ph type="sldNum" sz="quarter" idx="10"/>
          </p:nvPr>
        </p:nvSpPr>
        <p:spPr/>
        <p:txBody>
          <a:bodyPr/>
          <a:lstStyle/>
          <a:p>
            <a:pPr defTabSz="931774">
              <a:defRPr/>
            </a:pPr>
            <a:fld id="{579786E7-EDAB-724E-B5AE-1BDD6B8AC677}" type="slidenum">
              <a:rPr lang="en-US" sz="1300">
                <a:solidFill>
                  <a:prstClr val="black"/>
                </a:solidFill>
                <a:latin typeface="Calibri"/>
              </a:rPr>
              <a:pPr defTabSz="931774">
                <a:defRPr/>
              </a:pPr>
              <a:t>5</a:t>
            </a:fld>
            <a:endParaRPr lang="en-US" sz="1300">
              <a:solidFill>
                <a:prstClr val="black"/>
              </a:solidFill>
              <a:latin typeface="Calibri"/>
            </a:endParaRPr>
          </a:p>
        </p:txBody>
      </p:sp>
    </p:spTree>
    <p:extLst>
      <p:ext uri="{BB962C8B-B14F-4D97-AF65-F5344CB8AC3E}">
        <p14:creationId xmlns:p14="http://schemas.microsoft.com/office/powerpoint/2010/main" val="32553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A7F7C1E-64A5-41AB-9AB1-3C3F64C80EC7}" type="slidenum">
              <a:rPr kumimoji="0" lang="en-US" sz="13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2364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4408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0C511518-660E-48AA-94D8-6E35A7824E9F}" type="slidenum">
              <a:rPr kumimoji="0" lang="en-GB" sz="1300" b="0" i="0" u="none" strike="noStrike" kern="120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GB"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45024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err="1"/>
              <a:t>MakeCode’s</a:t>
            </a:r>
            <a:r>
              <a:rPr lang="en-US" dirty="0"/>
              <a:t> core product tenants are:</a:t>
            </a:r>
          </a:p>
          <a:p>
            <a:pPr marL="640594" lvl="1" indent="-174708">
              <a:buFont typeface="Arial" panose="020B0604020202020204" pitchFamily="34" charset="0"/>
              <a:buChar char="•"/>
            </a:pPr>
            <a:r>
              <a:rPr lang="en-US" dirty="0"/>
              <a:t>Just works always, everywhere – MakeCode “just works” for every teacher in every classroom.  Nothing to download and install, cross-platform/device/browser, free, and open source.</a:t>
            </a:r>
          </a:p>
          <a:p>
            <a:pPr marL="640594" lvl="1" indent="-174708">
              <a:buFont typeface="Arial" panose="020B0604020202020204" pitchFamily="34" charset="0"/>
              <a:buChar char="•"/>
            </a:pPr>
            <a:r>
              <a:rPr lang="en-US" dirty="0"/>
              <a:t>Physical and Immersive experiences as a more inclusive approach to computing education –  MakeCode curriculum and projects are designed to be fun and engaging for girls and other under-represented student populations</a:t>
            </a:r>
          </a:p>
          <a:p>
            <a:pPr marL="640594" lvl="1" indent="-174708">
              <a:buFont typeface="Arial" panose="020B0604020202020204" pitchFamily="34" charset="0"/>
              <a:buChar char="•"/>
            </a:pPr>
            <a:r>
              <a:rPr lang="en-US" dirty="0"/>
              <a:t>Progression path to real-world skills – MakeCode offers a progression path from drag-and-drop block-based programming to real-world JavaScript text-based programming with a fully featured IDE and the ability for students to switch back and forth between blocks and text coding.</a:t>
            </a:r>
          </a:p>
          <a:p>
            <a:pPr marL="640594" lvl="1" indent="-174708">
              <a:buFont typeface="Arial" panose="020B0604020202020204" pitchFamily="34" charset="0"/>
              <a:buChar char="•"/>
            </a:pPr>
            <a:r>
              <a:rPr lang="en-US" dirty="0"/>
              <a:t>Extensible platform for partners – MakeCode is an open source platform that provides a best-in-class learn-to-code framework for a variety of partners like LEGO and the micro:bit, and includes an extensibility model for custom blocks and accessories.</a:t>
            </a:r>
          </a:p>
        </p:txBody>
      </p:sp>
      <p:sp>
        <p:nvSpPr>
          <p:cNvPr id="4" name="Slide Number Placeholder 3"/>
          <p:cNvSpPr>
            <a:spLocks noGrp="1"/>
          </p:cNvSpPr>
          <p:nvPr>
            <p:ph type="sldNum" sz="quarter" idx="10"/>
          </p:nvPr>
        </p:nvSpPr>
        <p:spPr/>
        <p:txBody>
          <a:bodyPr/>
          <a:lstStyle/>
          <a:p>
            <a:pPr marL="0" marR="0" lvl="0" indent="0" algn="r" defTabSz="465867"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4658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236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w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jp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7.jp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8.jp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emf"/><Relationship Id="rId1" Type="http://schemas.openxmlformats.org/officeDocument/2006/relationships/slideMaster" Target="../slideMasters/slideMaster8.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image" Target="../media/image3.w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JPG"/><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9.w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9.w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2.xml"/><Relationship Id="rId5" Type="http://schemas.openxmlformats.org/officeDocument/2006/relationships/image" Target="../media/image9.wmf"/><Relationship Id="rId4" Type="http://schemas.openxmlformats.org/officeDocument/2006/relationships/image" Target="../media/image3.w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emf"/><Relationship Id="rId1" Type="http://schemas.openxmlformats.org/officeDocument/2006/relationships/slideMaster" Target="../slideMasters/slideMaster2.xml"/><Relationship Id="rId5" Type="http://schemas.openxmlformats.org/officeDocument/2006/relationships/image" Target="../media/image3.wmf"/><Relationship Id="rId4" Type="http://schemas.openxmlformats.org/officeDocument/2006/relationships/image" Target="../media/image9.wmf"/></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7.emf"/><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wmf"/><Relationship Id="rId4" Type="http://schemas.openxmlformats.org/officeDocument/2006/relationships/image" Target="../media/image3.w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a:stretch>
            <a:fillRect/>
          </a:stretch>
        </p:blipFill>
        <p:spPr>
          <a:xfrm>
            <a:off x="3083808" y="910699"/>
            <a:ext cx="596406" cy="302654"/>
          </a:xfrm>
          <a:prstGeom prst="rect">
            <a:avLst/>
          </a:prstGeom>
        </p:spPr>
      </p:pic>
      <p:pic>
        <p:nvPicPr>
          <p:cNvPr id="5" name="Picture 4">
            <a:extLst>
              <a:ext uri="{FF2B5EF4-FFF2-40B4-BE49-F238E27FC236}">
                <a16:creationId xmlns:a16="http://schemas.microsoft.com/office/drawing/2014/main" id="{459936B4-609A-BE40-BC2B-359FE7C25E46}"/>
              </a:ext>
            </a:extLst>
          </p:cNvPr>
          <p:cNvPicPr>
            <a:picLocks noChangeAspect="1"/>
          </p:cNvPicPr>
          <p:nvPr userDrawn="1"/>
        </p:nvPicPr>
        <p:blipFill>
          <a:blip r:embed="rId4"/>
          <a:stretch>
            <a:fillRect/>
          </a:stretch>
        </p:blipFill>
        <p:spPr>
          <a:xfrm>
            <a:off x="5080449" y="559953"/>
            <a:ext cx="850900" cy="431800"/>
          </a:xfrm>
          <a:prstGeom prst="rect">
            <a:avLst/>
          </a:prstGeom>
        </p:spPr>
      </p:pic>
      <p:pic>
        <p:nvPicPr>
          <p:cNvPr id="8" name="Picture 7">
            <a:extLst>
              <a:ext uri="{FF2B5EF4-FFF2-40B4-BE49-F238E27FC236}">
                <a16:creationId xmlns:a16="http://schemas.microsoft.com/office/drawing/2014/main" id="{1BB99869-61D3-F442-93E9-11F131FBDFBB}"/>
              </a:ext>
            </a:extLst>
          </p:cNvPr>
          <p:cNvPicPr>
            <a:picLocks noChangeAspect="1"/>
          </p:cNvPicPr>
          <p:nvPr userDrawn="1"/>
        </p:nvPicPr>
        <p:blipFill>
          <a:blip r:embed="rId5"/>
          <a:stretch>
            <a:fillRect/>
          </a:stretch>
        </p:blipFill>
        <p:spPr>
          <a:xfrm>
            <a:off x="313038" y="991753"/>
            <a:ext cx="6730313" cy="1682578"/>
          </a:xfrm>
          <a:prstGeom prst="rect">
            <a:avLst/>
          </a:prstGeom>
        </p:spPr>
      </p:pic>
    </p:spTree>
    <p:extLst>
      <p:ext uri="{BB962C8B-B14F-4D97-AF65-F5344CB8AC3E}">
        <p14:creationId xmlns:p14="http://schemas.microsoft.com/office/powerpoint/2010/main" val="697821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111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18626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955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1965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83740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031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27884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86088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09841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45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87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7434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06014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8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1194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450209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48113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A03F9-5505-3A4F-9B52-9E1264C9D0B8}"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282421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2"/>
            <a:ext cx="12192000" cy="727700"/>
          </a:xfrm>
        </p:spPr>
        <p:txBody>
          <a:bodyPr/>
          <a:lstStyle>
            <a:lvl1pPr marL="0" indent="0">
              <a:buNone/>
              <a:defRPr/>
            </a:lvl1pPr>
          </a:lstStyle>
          <a:p>
            <a:r>
              <a:rPr lang="en-US" noProof="0"/>
              <a:t>Click icon to add picture</a:t>
            </a:r>
            <a:endParaRPr lang="en-GB" noProof="0" dirty="0"/>
          </a:p>
        </p:txBody>
      </p:sp>
      <p:sp>
        <p:nvSpPr>
          <p:cNvPr id="3" name="Title 1"/>
          <p:cNvSpPr>
            <a:spLocks noGrp="1"/>
          </p:cNvSpPr>
          <p:nvPr>
            <p:ph type="title" hasCustomPrompt="1"/>
          </p:nvPr>
        </p:nvSpPr>
        <p:spPr>
          <a:xfrm>
            <a:off x="824628" y="358343"/>
            <a:ext cx="10135735" cy="558487"/>
          </a:xfrm>
        </p:spPr>
        <p:txBody>
          <a:bodyPr/>
          <a:lstStyle/>
          <a:p>
            <a:r>
              <a:rPr lang="en-GB" noProof="0" dirty="0"/>
              <a:t>Click to edit master title style</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155896" y="6278356"/>
            <a:ext cx="912248" cy="460523"/>
          </a:xfrm>
          <a:prstGeom prst="rect">
            <a:avLst/>
          </a:prstGeom>
        </p:spPr>
      </p:pic>
      <p:pic>
        <p:nvPicPr>
          <p:cNvPr id="6" name="Picture 5">
            <a:extLst>
              <a:ext uri="{FF2B5EF4-FFF2-40B4-BE49-F238E27FC236}">
                <a16:creationId xmlns:a16="http://schemas.microsoft.com/office/drawing/2014/main" id="{ED90A475-07D1-424C-8256-A70195150E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155896" y="6278356"/>
            <a:ext cx="912248" cy="460523"/>
          </a:xfrm>
          <a:prstGeom prst="rect">
            <a:avLst/>
          </a:prstGeom>
        </p:spPr>
      </p:pic>
      <p:sp>
        <p:nvSpPr>
          <p:cNvPr id="7" name="Footer Placeholder 4">
            <a:extLst>
              <a:ext uri="{FF2B5EF4-FFF2-40B4-BE49-F238E27FC236}">
                <a16:creationId xmlns:a16="http://schemas.microsoft.com/office/drawing/2014/main" id="{9F11ED22-9174-D440-B1B5-EC5EB4F8317F}"/>
              </a:ext>
            </a:extLst>
          </p:cNvPr>
          <p:cNvSpPr txBox="1">
            <a:spLocks/>
          </p:cNvSpPr>
          <p:nvPr userDrawn="1"/>
        </p:nvSpPr>
        <p:spPr>
          <a:xfrm>
            <a:off x="824365" y="6373367"/>
            <a:ext cx="3860800" cy="132857"/>
          </a:xfrm>
          <a:prstGeom prst="rect">
            <a:avLst/>
          </a:prstGeom>
        </p:spPr>
        <p:txBody>
          <a:bodyPr vert="horz" lIns="0" tIns="0" rIns="0" bIns="0" rtlCol="0" anchor="ctr">
            <a:spAutoFit/>
          </a:bodyPr>
          <a:lstStyle>
            <a:defPPr>
              <a:defRPr lang="en-US"/>
            </a:defPPr>
            <a:lvl1pPr marL="0" algn="l" defTabSz="457200" rtl="0" eaLnBrk="1" latinLnBrk="0" hangingPunct="1">
              <a:lnSpc>
                <a:spcPts val="1000"/>
              </a:lnSpc>
              <a:defRPr sz="800" kern="1200" spc="-50">
                <a:solidFill>
                  <a:schemeClr val="accent6"/>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ts val="1000"/>
              </a:lnSpc>
              <a:spcBef>
                <a:spcPts val="0"/>
              </a:spcBef>
              <a:spcAft>
                <a:spcPts val="0"/>
              </a:spcAft>
              <a:buClrTx/>
              <a:buSzTx/>
              <a:buFontTx/>
              <a:buNone/>
              <a:tabLst/>
              <a:defRPr/>
            </a:pPr>
            <a:r>
              <a:rPr kumimoji="0" lang="en-GB" sz="1200" b="0" i="0" u="none" strike="noStrike" kern="1200" cap="none" spc="-50" normalizeH="0" baseline="0" noProof="0" dirty="0">
                <a:ln>
                  <a:noFill/>
                </a:ln>
                <a:solidFill>
                  <a:srgbClr val="0078D7"/>
                </a:solidFill>
                <a:effectLst/>
                <a:uLnTx/>
                <a:uFillTx/>
                <a:latin typeface="Gill Sans MT"/>
                <a:ea typeface="+mn-ea"/>
                <a:cs typeface="+mn-cs"/>
              </a:rPr>
              <a:t>© Micro:bit Educational Foundation 2017 </a:t>
            </a:r>
          </a:p>
        </p:txBody>
      </p:sp>
      <p:sp>
        <p:nvSpPr>
          <p:cNvPr id="8" name="Slide Number Placeholder 5">
            <a:extLst>
              <a:ext uri="{FF2B5EF4-FFF2-40B4-BE49-F238E27FC236}">
                <a16:creationId xmlns:a16="http://schemas.microsoft.com/office/drawing/2014/main" id="{2700D59E-83E8-4B45-A413-64BAFB613488}"/>
              </a:ext>
            </a:extLst>
          </p:cNvPr>
          <p:cNvSpPr txBox="1">
            <a:spLocks/>
          </p:cNvSpPr>
          <p:nvPr userDrawn="1"/>
        </p:nvSpPr>
        <p:spPr>
          <a:xfrm>
            <a:off x="411354" y="6370973"/>
            <a:ext cx="316384" cy="137645"/>
          </a:xfrm>
          <a:prstGeom prst="rect">
            <a:avLst/>
          </a:prstGeom>
        </p:spPr>
        <p:txBody>
          <a:bodyPr vert="horz" wrap="square" lIns="0" tIns="0" rIns="0" bIns="0" rtlCol="0" anchor="ctr">
            <a:spAutoFit/>
          </a:bodyPr>
          <a:lstStyle>
            <a:defPPr>
              <a:defRPr lang="en-US"/>
            </a:defPPr>
            <a:lvl1pPr marL="0" algn="l" defTabSz="457200" rtl="0" eaLnBrk="1" latinLnBrk="0" hangingPunct="1">
              <a:lnSpc>
                <a:spcPts val="1000"/>
              </a:lnSpc>
              <a:defRPr sz="800" kern="1200" spc="-5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ts val="1000"/>
              </a:lnSpc>
              <a:spcBef>
                <a:spcPts val="0"/>
              </a:spcBef>
              <a:spcAft>
                <a:spcPts val="0"/>
              </a:spcAft>
              <a:buClrTx/>
              <a:buSzTx/>
              <a:buFontTx/>
              <a:buNone/>
              <a:tabLst/>
              <a:defRPr/>
            </a:pPr>
            <a:fld id="{14234901-3CD3-3044-A890-7A1D647B3CBE}" type="slidenum">
              <a:rPr kumimoji="0" lang="en-GB" sz="1200" b="0" i="0" u="none" strike="noStrike" kern="1200" cap="none" spc="-50" normalizeH="0" baseline="0" noProof="0" smtClean="0">
                <a:ln>
                  <a:noFill/>
                </a:ln>
                <a:solidFill>
                  <a:srgbClr val="0078D7"/>
                </a:solidFill>
                <a:effectLst/>
                <a:uLnTx/>
                <a:uFillTx/>
                <a:latin typeface="Gill Sans MT"/>
                <a:ea typeface="+mn-ea"/>
                <a:cs typeface="+mn-cs"/>
              </a:rPr>
              <a:pPr marL="0" marR="0" lvl="0" indent="0" algn="l" defTabSz="457200" rtl="0" eaLnBrk="1" fontAlgn="auto" latinLnBrk="0" hangingPunct="1">
                <a:lnSpc>
                  <a:spcPts val="1000"/>
                </a:lnSpc>
                <a:spcBef>
                  <a:spcPts val="0"/>
                </a:spcBef>
                <a:spcAft>
                  <a:spcPts val="0"/>
                </a:spcAft>
                <a:buClrTx/>
                <a:buSzTx/>
                <a:buFontTx/>
                <a:buNone/>
                <a:tabLst/>
                <a:defRPr/>
              </a:pPr>
              <a:t>‹#›</a:t>
            </a:fld>
            <a:endParaRPr kumimoji="0" lang="en-GB" sz="1200" b="0" i="0" u="none" strike="noStrike" kern="1200" cap="none" spc="-50" normalizeH="0" baseline="0" noProof="0" dirty="0">
              <a:ln>
                <a:noFill/>
              </a:ln>
              <a:solidFill>
                <a:srgbClr val="0078D7"/>
              </a:solidFill>
              <a:effectLst/>
              <a:uLnTx/>
              <a:uFillTx/>
              <a:latin typeface="Gill Sans MT"/>
              <a:ea typeface="+mn-ea"/>
              <a:cs typeface="+mn-cs"/>
            </a:endParaRPr>
          </a:p>
        </p:txBody>
      </p:sp>
    </p:spTree>
    <p:extLst>
      <p:ext uri="{BB962C8B-B14F-4D97-AF65-F5344CB8AC3E}">
        <p14:creationId xmlns:p14="http://schemas.microsoft.com/office/powerpoint/2010/main" val="327129104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1 column large text slide">
    <p:bg>
      <p:bgPr>
        <a:solidFill>
          <a:srgbClr val="FFFFFF"/>
        </a:solidFill>
        <a:effectLst/>
      </p:bgPr>
    </p:bg>
    <p:spTree>
      <p:nvGrpSpPr>
        <p:cNvPr id="1" name=""/>
        <p:cNvGrpSpPr/>
        <p:nvPr/>
      </p:nvGrpSpPr>
      <p:grpSpPr>
        <a:xfrm>
          <a:off x="0" y="0"/>
          <a:ext cx="0" cy="0"/>
          <a:chOff x="0" y="0"/>
          <a:chExt cx="0" cy="0"/>
        </a:xfrm>
      </p:grpSpPr>
      <p:sp>
        <p:nvSpPr>
          <p:cNvPr id="95" name="Shape 95"/>
          <p:cNvSpPr>
            <a:spLocks noGrp="1"/>
          </p:cNvSpPr>
          <p:nvPr>
            <p:ph type="title"/>
          </p:nvPr>
        </p:nvSpPr>
        <p:spPr>
          <a:xfrm>
            <a:off x="824624" y="358337"/>
            <a:ext cx="10135736" cy="1081664"/>
          </a:xfrm>
          <a:prstGeom prst="rect">
            <a:avLst/>
          </a:prstGeom>
        </p:spPr>
        <p:txBody>
          <a:bodyPr>
            <a:noAutofit/>
          </a:bodyPr>
          <a:lstStyle>
            <a:lvl1pPr defTabSz="604352">
              <a:lnSpc>
                <a:spcPts val="4265"/>
              </a:lnSpc>
              <a:tabLst/>
              <a:defRPr sz="3998">
                <a:latin typeface="Gill Sans MT"/>
                <a:ea typeface="Gill Sans MT"/>
                <a:cs typeface="Gill Sans MT"/>
                <a:sym typeface="Gill Sans MT"/>
              </a:defRPr>
            </a:lvl1pPr>
          </a:lstStyle>
          <a:p>
            <a:pPr lvl="0">
              <a:defRPr sz="1800">
                <a:solidFill>
                  <a:srgbClr val="000000"/>
                </a:solidFill>
              </a:defRPr>
            </a:pPr>
            <a:r>
              <a:rPr sz="3998">
                <a:solidFill>
                  <a:srgbClr val="128CAB"/>
                </a:solidFill>
              </a:rPr>
              <a:t>Title Text</a:t>
            </a:r>
          </a:p>
        </p:txBody>
      </p:sp>
      <p:sp>
        <p:nvSpPr>
          <p:cNvPr id="96" name="Shape 96"/>
          <p:cNvSpPr>
            <a:spLocks noGrp="1"/>
          </p:cNvSpPr>
          <p:nvPr>
            <p:ph type="body" idx="1"/>
          </p:nvPr>
        </p:nvSpPr>
        <p:spPr>
          <a:xfrm>
            <a:off x="824622" y="1440003"/>
            <a:ext cx="10131705" cy="2604559"/>
          </a:xfrm>
          <a:prstGeom prst="rect">
            <a:avLst/>
          </a:prstGeom>
        </p:spPr>
        <p:txBody>
          <a:bodyPr/>
          <a:lstStyle>
            <a:lvl1pPr marL="239868" indent="-239868" defTabSz="604352">
              <a:spcBef>
                <a:spcPts val="400"/>
              </a:spcBef>
              <a:buClr>
                <a:srgbClr val="128CAB"/>
              </a:buClr>
              <a:buSzPct val="76000"/>
              <a:defRPr sz="3198">
                <a:solidFill>
                  <a:srgbClr val="505555"/>
                </a:solidFill>
                <a:latin typeface="Gill Sans MT"/>
                <a:ea typeface="Gill Sans MT"/>
                <a:cs typeface="Gill Sans MT"/>
                <a:sym typeface="Gill Sans MT"/>
              </a:defRPr>
            </a:lvl1pPr>
            <a:lvl2pPr marL="479736" indent="-239868" defTabSz="604352">
              <a:spcBef>
                <a:spcPts val="400"/>
              </a:spcBef>
              <a:buClr>
                <a:srgbClr val="128CAB"/>
              </a:buClr>
              <a:buSzPct val="76000"/>
              <a:defRPr sz="3198">
                <a:solidFill>
                  <a:srgbClr val="505555"/>
                </a:solidFill>
                <a:latin typeface="Gill Sans MT"/>
                <a:ea typeface="Gill Sans MT"/>
                <a:cs typeface="Gill Sans MT"/>
                <a:sym typeface="Gill Sans MT"/>
              </a:defRPr>
            </a:lvl2pPr>
            <a:lvl3pPr marL="719603" indent="-239868" defTabSz="604352">
              <a:spcBef>
                <a:spcPts val="400"/>
              </a:spcBef>
              <a:buClr>
                <a:srgbClr val="128CAB"/>
              </a:buClr>
              <a:buSzPct val="76000"/>
              <a:defRPr sz="3198">
                <a:solidFill>
                  <a:srgbClr val="505555"/>
                </a:solidFill>
                <a:latin typeface="Gill Sans MT"/>
                <a:ea typeface="Gill Sans MT"/>
                <a:cs typeface="Gill Sans MT"/>
                <a:sym typeface="Gill Sans MT"/>
              </a:defRPr>
            </a:lvl3pPr>
            <a:lvl4pPr marL="1079405" indent="-359801" defTabSz="604352">
              <a:spcBef>
                <a:spcPts val="400"/>
              </a:spcBef>
              <a:buClr>
                <a:srgbClr val="128CAB"/>
              </a:buClr>
              <a:buSzPct val="76000"/>
              <a:defRPr sz="3198">
                <a:solidFill>
                  <a:srgbClr val="505555"/>
                </a:solidFill>
                <a:latin typeface="Gill Sans MT"/>
                <a:ea typeface="Gill Sans MT"/>
                <a:cs typeface="Gill Sans MT"/>
                <a:sym typeface="Gill Sans MT"/>
              </a:defRPr>
            </a:lvl4pPr>
            <a:lvl5pPr marL="237112" indent="-237112" defTabSz="604352">
              <a:spcBef>
                <a:spcPts val="400"/>
              </a:spcBef>
              <a:buClr>
                <a:srgbClr val="128CAB"/>
              </a:buClr>
              <a:buSzPct val="76000"/>
              <a:buAutoNum type="arabicPeriod"/>
              <a:defRPr sz="3198">
                <a:solidFill>
                  <a:srgbClr val="505555"/>
                </a:solidFill>
                <a:latin typeface="Gill Sans MT"/>
                <a:ea typeface="Gill Sans MT"/>
                <a:cs typeface="Gill Sans MT"/>
                <a:sym typeface="Gill Sans MT"/>
              </a:defRPr>
            </a:lvl5pPr>
          </a:lstStyle>
          <a:p>
            <a:pPr lvl="0">
              <a:defRPr sz="1800">
                <a:solidFill>
                  <a:srgbClr val="000000"/>
                </a:solidFill>
              </a:defRPr>
            </a:pPr>
            <a:r>
              <a:rPr sz="3198">
                <a:solidFill>
                  <a:srgbClr val="505555"/>
                </a:solidFill>
              </a:rPr>
              <a:t>Body Level One</a:t>
            </a:r>
          </a:p>
          <a:p>
            <a:pPr lvl="1">
              <a:defRPr sz="1800">
                <a:solidFill>
                  <a:srgbClr val="000000"/>
                </a:solidFill>
              </a:defRPr>
            </a:pPr>
            <a:r>
              <a:rPr sz="3198">
                <a:solidFill>
                  <a:srgbClr val="505555"/>
                </a:solidFill>
              </a:rPr>
              <a:t>Body Level Two</a:t>
            </a:r>
          </a:p>
          <a:p>
            <a:pPr lvl="2">
              <a:defRPr sz="1800">
                <a:solidFill>
                  <a:srgbClr val="000000"/>
                </a:solidFill>
              </a:defRPr>
            </a:pPr>
            <a:r>
              <a:rPr sz="3198">
                <a:solidFill>
                  <a:srgbClr val="505555"/>
                </a:solidFill>
              </a:rPr>
              <a:t>Body Level Three</a:t>
            </a:r>
          </a:p>
          <a:p>
            <a:pPr lvl="3">
              <a:defRPr sz="1800">
                <a:solidFill>
                  <a:srgbClr val="000000"/>
                </a:solidFill>
              </a:defRPr>
            </a:pPr>
            <a:r>
              <a:rPr sz="3198">
                <a:solidFill>
                  <a:srgbClr val="505555"/>
                </a:solidFill>
              </a:rPr>
              <a:t>Body Level Four</a:t>
            </a:r>
          </a:p>
          <a:p>
            <a:pPr lvl="4">
              <a:defRPr sz="1800">
                <a:solidFill>
                  <a:srgbClr val="000000"/>
                </a:solidFill>
              </a:defRPr>
            </a:pPr>
            <a:r>
              <a:rPr sz="3198">
                <a:solidFill>
                  <a:srgbClr val="505555"/>
                </a:solidFill>
              </a:rPr>
              <a:t>Body Level Five</a:t>
            </a:r>
          </a:p>
        </p:txBody>
      </p:sp>
    </p:spTree>
    <p:extLst>
      <p:ext uri="{BB962C8B-B14F-4D97-AF65-F5344CB8AC3E}">
        <p14:creationId xmlns:p14="http://schemas.microsoft.com/office/powerpoint/2010/main" val="2489524978"/>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2" y="2130430"/>
            <a:ext cx="10363200" cy="565732"/>
          </a:xfrm>
        </p:spPr>
        <p:txBody>
          <a:bodyPr/>
          <a:lstStyle/>
          <a:p>
            <a:r>
              <a:rPr lang="en-US"/>
              <a:t>Click to edit Master title style</a:t>
            </a:r>
            <a:endParaRPr lang="en-GB"/>
          </a:p>
        </p:txBody>
      </p:sp>
      <p:sp>
        <p:nvSpPr>
          <p:cNvPr id="3" name="Subtitle 2"/>
          <p:cNvSpPr>
            <a:spLocks noGrp="1"/>
          </p:cNvSpPr>
          <p:nvPr>
            <p:ph type="subTitle" idx="1"/>
          </p:nvPr>
        </p:nvSpPr>
        <p:spPr>
          <a:xfrm>
            <a:off x="1828800" y="3886200"/>
            <a:ext cx="8534401" cy="727700"/>
          </a:xfrm>
        </p:spPr>
        <p:txBody>
          <a:bodyPr/>
          <a:lstStyle>
            <a:lvl1pPr marL="0" indent="0" algn="ctr">
              <a:buNone/>
              <a:defRPr>
                <a:solidFill>
                  <a:schemeClr val="tx1">
                    <a:tint val="75000"/>
                  </a:schemeClr>
                </a:solidFill>
              </a:defRPr>
            </a:lvl1pPr>
            <a:lvl2pPr marL="609250" indent="0" algn="ctr">
              <a:buNone/>
              <a:defRPr>
                <a:solidFill>
                  <a:schemeClr val="tx1">
                    <a:tint val="75000"/>
                  </a:schemeClr>
                </a:solidFill>
              </a:defRPr>
            </a:lvl2pPr>
            <a:lvl3pPr marL="1218500" indent="0" algn="ctr">
              <a:buNone/>
              <a:defRPr>
                <a:solidFill>
                  <a:schemeClr val="tx1">
                    <a:tint val="75000"/>
                  </a:schemeClr>
                </a:solidFill>
              </a:defRPr>
            </a:lvl3pPr>
            <a:lvl4pPr marL="1827749" indent="0" algn="ctr">
              <a:buNone/>
              <a:defRPr>
                <a:solidFill>
                  <a:schemeClr val="tx1">
                    <a:tint val="75000"/>
                  </a:schemeClr>
                </a:solidFill>
              </a:defRPr>
            </a:lvl4pPr>
            <a:lvl5pPr marL="2436998" indent="0" algn="ctr">
              <a:buNone/>
              <a:defRPr>
                <a:solidFill>
                  <a:schemeClr val="tx1">
                    <a:tint val="75000"/>
                  </a:schemeClr>
                </a:solidFill>
              </a:defRPr>
            </a:lvl5pPr>
            <a:lvl6pPr marL="3046248" indent="0" algn="ctr">
              <a:buNone/>
              <a:defRPr>
                <a:solidFill>
                  <a:schemeClr val="tx1">
                    <a:tint val="75000"/>
                  </a:schemeClr>
                </a:solidFill>
              </a:defRPr>
            </a:lvl6pPr>
            <a:lvl7pPr marL="3655498" indent="0" algn="ctr">
              <a:buNone/>
              <a:defRPr>
                <a:solidFill>
                  <a:schemeClr val="tx1">
                    <a:tint val="75000"/>
                  </a:schemeClr>
                </a:solidFill>
              </a:defRPr>
            </a:lvl7pPr>
            <a:lvl8pPr marL="4264747" indent="0" algn="ctr">
              <a:buNone/>
              <a:defRPr>
                <a:solidFill>
                  <a:schemeClr val="tx1">
                    <a:tint val="75000"/>
                  </a:schemeClr>
                </a:solidFill>
              </a:defRPr>
            </a:lvl8pPr>
            <a:lvl9pPr marL="4873996"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F14D16F-75CD-4A4B-97A9-F0EBF5E74E95}" type="datetimeFigureOut">
              <a:rPr kumimoji="0" lang="en-GB"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26/06/2019</a:t>
            </a:fld>
            <a:endParaRPr kumimoji="0" lang="en-GB"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020CDBC-9796-4ED3-B852-3DE45271BB25}" type="slidenum">
              <a:rPr kumimoji="0" lang="en-GB"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GB" sz="18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0879307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Title Slide (Purple)">
    <p:bg>
      <p:bgPr>
        <a:solidFill>
          <a:srgbClr val="AA27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2066497"/>
            <a:ext cx="9144000" cy="2387600"/>
          </a:xfrm>
        </p:spPr>
        <p:txBody>
          <a:bodyPr anchor="ctr">
            <a:normAutofit/>
          </a:bodyPr>
          <a:lstStyle>
            <a:lvl1pPr algn="ctr">
              <a:defRPr sz="4800" b="0" i="0">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07737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Walkin Slide">
    <p:bg bwMode="auto">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4799" cy="6877742"/>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62359" y="291067"/>
            <a:ext cx="4087554" cy="1962304"/>
          </a:xfrm>
          <a:prstGeom prst="rect">
            <a:avLst/>
          </a:prstGeom>
        </p:spPr>
      </p:pic>
    </p:spTree>
    <p:extLst>
      <p:ext uri="{BB962C8B-B14F-4D97-AF65-F5344CB8AC3E}">
        <p14:creationId xmlns:p14="http://schemas.microsoft.com/office/powerpoint/2010/main" val="3076943131"/>
      </p:ext>
    </p:extLst>
  </p:cSld>
  <p:clrMapOvr>
    <a:overrideClrMapping bg1="lt1" tx1="dk1" bg2="lt2" tx2="dk2" accent1="accent1" accent2="accent2" accent3="accent3" accent4="accent4" accent5="accent5" accent6="accent6" hlink="hlink" folHlink="folHlink"/>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Walkin Slide">
    <p:bg bwMode="auto">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4799" cy="6877742"/>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62359" y="291067"/>
            <a:ext cx="4087554" cy="1962304"/>
          </a:xfrm>
          <a:prstGeom prst="rect">
            <a:avLst/>
          </a:prstGeom>
        </p:spPr>
      </p:pic>
    </p:spTree>
    <p:extLst>
      <p:ext uri="{BB962C8B-B14F-4D97-AF65-F5344CB8AC3E}">
        <p14:creationId xmlns:p14="http://schemas.microsoft.com/office/powerpoint/2010/main" val="1486259055"/>
      </p:ext>
    </p:extLst>
  </p:cSld>
  <p:clrMapOvr>
    <a:overrideClrMapping bg1="lt1" tx1="dk1" bg2="lt2" tx2="dk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Walkin Slide">
    <p:bg bwMode="auto">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4799" cy="6877741"/>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62359" y="291067"/>
            <a:ext cx="4087554" cy="1962304"/>
          </a:xfrm>
          <a:prstGeom prst="rect">
            <a:avLst/>
          </a:prstGeom>
        </p:spPr>
      </p:pic>
    </p:spTree>
    <p:extLst>
      <p:ext uri="{BB962C8B-B14F-4D97-AF65-F5344CB8AC3E}">
        <p14:creationId xmlns:p14="http://schemas.microsoft.com/office/powerpoint/2010/main" val="4147727470"/>
      </p:ext>
    </p:extLst>
  </p:cSld>
  <p:clrMapOvr>
    <a:overrideClrMapping bg1="lt1" tx1="dk1" bg2="lt2" tx2="dk2" accent1="accent1" accent2="accent2" accent3="accent3" accent4="accent4" accent5="accent5" accent6="accent6" hlink="hlink" folHlink="folHlink"/>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ce with Photo">
    <p:bg bwMode="auto">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EEDE2A-6BF5-4334-A99B-03F309831177}"/>
              </a:ext>
            </a:extLst>
          </p:cNvPr>
          <p:cNvPicPr>
            <a:picLocks noChangeAspect="1"/>
          </p:cNvPicPr>
          <p:nvPr userDrawn="1"/>
        </p:nvPicPr>
        <p:blipFill rotWithShape="1">
          <a:blip r:embed="rId2"/>
          <a:srcRect t="30752"/>
          <a:stretch/>
        </p:blipFill>
        <p:spPr>
          <a:xfrm>
            <a:off x="-4" y="3429000"/>
            <a:ext cx="12191995" cy="3530849"/>
          </a:xfrm>
          <a:prstGeom prst="rect">
            <a:avLst/>
          </a:prstGeom>
        </p:spPr>
      </p:pic>
      <p:sp>
        <p:nvSpPr>
          <p:cNvPr id="3" name="Rectangle 2">
            <a:extLst>
              <a:ext uri="{FF2B5EF4-FFF2-40B4-BE49-F238E27FC236}">
                <a16:creationId xmlns:a16="http://schemas.microsoft.com/office/drawing/2014/main" id="{2E460DAC-3195-46E6-8364-184C3217D94B}"/>
              </a:ext>
            </a:extLst>
          </p:cNvPr>
          <p:cNvSpPr/>
          <p:nvPr userDrawn="1"/>
        </p:nvSpPr>
        <p:spPr bwMode="auto">
          <a:xfrm>
            <a:off x="1" y="2311941"/>
            <a:ext cx="12191996" cy="1117058"/>
          </a:xfrm>
          <a:prstGeom prst="rect">
            <a:avLst/>
          </a:prstGeom>
          <a:solidFill>
            <a:srgbClr val="75E4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6950B83-7995-4AFA-B41C-3F73A4601BBD}"/>
              </a:ext>
            </a:extLst>
          </p:cNvPr>
          <p:cNvSpPr/>
          <p:nvPr userDrawn="1"/>
        </p:nvSpPr>
        <p:spPr bwMode="auto">
          <a:xfrm>
            <a:off x="4" y="0"/>
            <a:ext cx="12191996" cy="1117058"/>
          </a:xfrm>
          <a:prstGeom prst="rect">
            <a:avLst/>
          </a:prstGeom>
          <a:solidFill>
            <a:srgbClr val="E951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auto">
          <a:xfrm>
            <a:off x="407552" y="4059659"/>
            <a:ext cx="11376892" cy="854099"/>
          </a:xfrm>
          <a:noFill/>
        </p:spPr>
        <p:txBody>
          <a:bodyPr lIns="146304" tIns="91440" rIns="146304" bIns="91440" anchor="t" anchorCtr="0"/>
          <a:lstStyle>
            <a:lvl1pPr>
              <a:defRPr lang="en-US" sz="4400" kern="0" dirty="0">
                <a:solidFill>
                  <a:schemeClr val="tx1"/>
                </a:solidFill>
                <a:latin typeface="Segoe UI Light" charset="0"/>
                <a:ea typeface="Segoe UI Light" charset="0"/>
                <a:cs typeface="Segoe UI Light" charset="0"/>
              </a:defRPr>
            </a:lvl1pPr>
          </a:lstStyle>
          <a:p>
            <a:r>
              <a:rPr lang="en-US" dirty="0"/>
              <a:t>Presentation title</a:t>
            </a:r>
          </a:p>
        </p:txBody>
      </p:sp>
      <p:sp>
        <p:nvSpPr>
          <p:cNvPr id="9" name="Text Placeholder 4"/>
          <p:cNvSpPr>
            <a:spLocks noGrp="1"/>
          </p:cNvSpPr>
          <p:nvPr>
            <p:ph type="body" sz="quarter" idx="12" hasCustomPrompt="1"/>
          </p:nvPr>
        </p:nvSpPr>
        <p:spPr bwMode="auto">
          <a:xfrm>
            <a:off x="407552" y="5347128"/>
            <a:ext cx="11376892" cy="1038196"/>
          </a:xfrm>
          <a:noFill/>
        </p:spPr>
        <p:txBody>
          <a:bodyPr lIns="146304" tIns="109728" rIns="146304" bIns="109728">
            <a:noAutofit/>
          </a:bodyPr>
          <a:lstStyle>
            <a:lvl1pPr marL="0" indent="0" algn="l" defTabSz="914225" rtl="0" eaLnBrk="1" latinLnBrk="0" hangingPunct="1">
              <a:lnSpc>
                <a:spcPct val="90000"/>
              </a:lnSpc>
              <a:spcBef>
                <a:spcPts val="0"/>
              </a:spcBef>
              <a:buNone/>
              <a:defRPr lang="en-US" sz="2745" kern="0" dirty="0">
                <a:solidFill>
                  <a:schemeClr val="tx1"/>
                </a:solidFill>
                <a:latin typeface="Segoe UI Light" charset="0"/>
                <a:ea typeface="Segoe UI Light" charset="0"/>
                <a:cs typeface="Segoe UI Light" charset="0"/>
              </a:defRPr>
            </a:lvl1pPr>
          </a:lstStyle>
          <a:p>
            <a:pPr lvl="0"/>
            <a:r>
              <a:rPr lang="en-US" dirty="0"/>
              <a:t>Speaker Name</a:t>
            </a:r>
          </a:p>
        </p:txBody>
      </p:sp>
      <p:pic>
        <p:nvPicPr>
          <p:cNvPr id="2" name="Picture 1">
            <a:extLst>
              <a:ext uri="{FF2B5EF4-FFF2-40B4-BE49-F238E27FC236}">
                <a16:creationId xmlns:a16="http://schemas.microsoft.com/office/drawing/2014/main" id="{FA45AF11-5B87-494A-B816-D0E64E5F0BA6}"/>
              </a:ext>
            </a:extLst>
          </p:cNvPr>
          <p:cNvPicPr>
            <a:picLocks noChangeAspect="1"/>
          </p:cNvPicPr>
          <p:nvPr userDrawn="1"/>
        </p:nvPicPr>
        <p:blipFill>
          <a:blip r:embed="rId4"/>
          <a:stretch>
            <a:fillRect/>
          </a:stretch>
        </p:blipFill>
        <p:spPr>
          <a:xfrm>
            <a:off x="0" y="393813"/>
            <a:ext cx="12192000" cy="2311941"/>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75549" y="-84477"/>
            <a:ext cx="2116451" cy="948586"/>
          </a:xfrm>
          <a:prstGeom prst="rect">
            <a:avLst/>
          </a:prstGeom>
        </p:spPr>
      </p:pic>
    </p:spTree>
    <p:extLst>
      <p:ext uri="{BB962C8B-B14F-4D97-AF65-F5344CB8AC3E}">
        <p14:creationId xmlns:p14="http://schemas.microsoft.com/office/powerpoint/2010/main" val="2183022326"/>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Slice with Photo">
    <p:bg bwMode="auto">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2496"/>
            <a:ext cx="12194799" cy="6877742"/>
          </a:xfrm>
          <a:prstGeom prst="rect">
            <a:avLst/>
          </a:prstGeom>
        </p:spPr>
      </p:pic>
      <p:sp>
        <p:nvSpPr>
          <p:cNvPr id="144" name="Rectangle 143"/>
          <p:cNvSpPr/>
          <p:nvPr userDrawn="1"/>
        </p:nvSpPr>
        <p:spPr>
          <a:xfrm>
            <a:off x="0" y="4624403"/>
            <a:ext cx="12192000" cy="2233598"/>
          </a:xfrm>
          <a:prstGeom prst="rect">
            <a:avLst/>
          </a:prstGeom>
          <a:solidFill>
            <a:srgbClr val="06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kern="0">
              <a:solidFill>
                <a:sysClr val="windowText" lastClr="000000"/>
              </a:solidFill>
            </a:endParaRPr>
          </a:p>
        </p:txBody>
      </p:sp>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auto">
          <a:xfrm>
            <a:off x="435574" y="4887102"/>
            <a:ext cx="11376892" cy="854099"/>
          </a:xfrm>
          <a:noFill/>
        </p:spPr>
        <p:txBody>
          <a:bodyPr lIns="146304" tIns="91440" rIns="146304" bIns="91440" anchor="t" anchorCtr="0"/>
          <a:lstStyle>
            <a:lvl1pPr>
              <a:defRPr lang="en-US" sz="4400" kern="0" dirty="0">
                <a:solidFill>
                  <a:schemeClr val="bg1"/>
                </a:solidFill>
                <a:latin typeface="Segoe UI Light" charset="0"/>
                <a:ea typeface="Segoe UI Light" charset="0"/>
                <a:cs typeface="Segoe UI Light" charset="0"/>
              </a:defRPr>
            </a:lvl1pPr>
          </a:lstStyle>
          <a:p>
            <a:r>
              <a:rPr lang="en-US" dirty="0"/>
              <a:t>Presentation title</a:t>
            </a:r>
          </a:p>
        </p:txBody>
      </p:sp>
      <p:sp>
        <p:nvSpPr>
          <p:cNvPr id="9" name="Text Placeholder 4"/>
          <p:cNvSpPr>
            <a:spLocks noGrp="1"/>
          </p:cNvSpPr>
          <p:nvPr>
            <p:ph type="body" sz="quarter" idx="12" hasCustomPrompt="1"/>
          </p:nvPr>
        </p:nvSpPr>
        <p:spPr bwMode="auto">
          <a:xfrm>
            <a:off x="435574" y="5741201"/>
            <a:ext cx="11376892" cy="1038196"/>
          </a:xfrm>
          <a:noFill/>
        </p:spPr>
        <p:txBody>
          <a:bodyPr lIns="146304" tIns="109728" rIns="146304" bIns="109728">
            <a:noAutofit/>
          </a:bodyPr>
          <a:lstStyle>
            <a:lvl1pPr marL="0" indent="0" algn="l" defTabSz="914225" rtl="0" eaLnBrk="1" latinLnBrk="0" hangingPunct="1">
              <a:lnSpc>
                <a:spcPct val="90000"/>
              </a:lnSpc>
              <a:spcBef>
                <a:spcPts val="0"/>
              </a:spcBef>
              <a:buNone/>
              <a:defRPr lang="en-US" sz="2745" kern="0" dirty="0">
                <a:solidFill>
                  <a:schemeClr val="bg1"/>
                </a:solidFill>
                <a:latin typeface="Segoe UI Light" charset="0"/>
                <a:ea typeface="Segoe UI Light" charset="0"/>
                <a:cs typeface="Segoe UI Light" charset="0"/>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62359" y="291067"/>
            <a:ext cx="4087554" cy="1962304"/>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2190303253"/>
      </p:ext>
    </p:extLst>
  </p:cSld>
  <p:clrMapOvr>
    <a:overrideClrMapping bg1="lt1" tx1="dk1" bg2="lt2" tx2="dk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itle Slice with Photo">
    <p:bg bwMode="auto">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4799" cy="6877741"/>
          </a:xfrm>
          <a:prstGeom prst="rect">
            <a:avLst/>
          </a:prstGeom>
        </p:spPr>
      </p:pic>
      <p:sp>
        <p:nvSpPr>
          <p:cNvPr id="144" name="Rectangle 143"/>
          <p:cNvSpPr/>
          <p:nvPr userDrawn="1"/>
        </p:nvSpPr>
        <p:spPr>
          <a:xfrm>
            <a:off x="0" y="4624403"/>
            <a:ext cx="12192000" cy="2233598"/>
          </a:xfrm>
          <a:prstGeom prst="rect">
            <a:avLst/>
          </a:prstGeom>
          <a:solidFill>
            <a:srgbClr val="06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kern="0">
              <a:solidFill>
                <a:sysClr val="windowText" lastClr="000000"/>
              </a:solidFill>
            </a:endParaRPr>
          </a:p>
        </p:txBody>
      </p:sp>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auto">
          <a:xfrm>
            <a:off x="435574" y="4887102"/>
            <a:ext cx="11376892" cy="854099"/>
          </a:xfrm>
          <a:noFill/>
        </p:spPr>
        <p:txBody>
          <a:bodyPr lIns="146304" tIns="91440" rIns="146304" bIns="91440" anchor="t" anchorCtr="0"/>
          <a:lstStyle>
            <a:lvl1pPr>
              <a:defRPr lang="en-US" sz="4400" kern="0" dirty="0">
                <a:solidFill>
                  <a:schemeClr val="bg1"/>
                </a:solidFill>
                <a:latin typeface="Segoe UI Light" charset="0"/>
                <a:ea typeface="Segoe UI Light" charset="0"/>
                <a:cs typeface="Segoe UI Light" charset="0"/>
              </a:defRPr>
            </a:lvl1pPr>
          </a:lstStyle>
          <a:p>
            <a:r>
              <a:rPr lang="en-US" dirty="0"/>
              <a:t>Presentation title</a:t>
            </a:r>
          </a:p>
        </p:txBody>
      </p:sp>
      <p:sp>
        <p:nvSpPr>
          <p:cNvPr id="9" name="Text Placeholder 4"/>
          <p:cNvSpPr>
            <a:spLocks noGrp="1"/>
          </p:cNvSpPr>
          <p:nvPr>
            <p:ph type="body" sz="quarter" idx="12" hasCustomPrompt="1"/>
          </p:nvPr>
        </p:nvSpPr>
        <p:spPr bwMode="auto">
          <a:xfrm>
            <a:off x="435574" y="5741201"/>
            <a:ext cx="11376892" cy="1038196"/>
          </a:xfrm>
          <a:noFill/>
        </p:spPr>
        <p:txBody>
          <a:bodyPr lIns="146304" tIns="109728" rIns="146304" bIns="109728">
            <a:noAutofit/>
          </a:bodyPr>
          <a:lstStyle>
            <a:lvl1pPr marL="0" indent="0" algn="l" defTabSz="914225" rtl="0" eaLnBrk="1" latinLnBrk="0" hangingPunct="1">
              <a:lnSpc>
                <a:spcPct val="90000"/>
              </a:lnSpc>
              <a:spcBef>
                <a:spcPts val="0"/>
              </a:spcBef>
              <a:buNone/>
              <a:defRPr lang="en-US" sz="2745" kern="0" dirty="0">
                <a:solidFill>
                  <a:schemeClr val="bg1"/>
                </a:solidFill>
                <a:latin typeface="Segoe UI Light" charset="0"/>
                <a:ea typeface="Segoe UI Light" charset="0"/>
                <a:cs typeface="Segoe UI Light" charset="0"/>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62359" y="291067"/>
            <a:ext cx="4087554" cy="1962304"/>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3988554954"/>
      </p:ext>
    </p:extLst>
  </p:cSld>
  <p:clrMapOvr>
    <a:overrideClrMapping bg1="lt1" tx1="dk1" bg2="lt2" tx2="dk2" accent1="accent1" accent2="accent2" accent3="accent3" accent4="accent4" accent5="accent5" accent6="accent6" hlink="hlink" folHlink="folHlink"/>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6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3802641965"/>
      </p:ext>
    </p:extLst>
  </p:cSld>
  <p:clrMapOvr>
    <a:overrideClrMapping bg1="dk1" tx1="lt1" bg2="dk2" tx2="lt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289974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2F4AA-6C18-485F-8A05-B2E96B150AD2}"/>
              </a:ext>
            </a:extLst>
          </p:cNvPr>
          <p:cNvPicPr>
            <a:picLocks noChangeAspect="1"/>
          </p:cNvPicPr>
          <p:nvPr userDrawn="1"/>
        </p:nvPicPr>
        <p:blipFill rotWithShape="1">
          <a:blip r:embed="rId2"/>
          <a:srcRect l="86259"/>
          <a:stretch/>
        </p:blipFill>
        <p:spPr>
          <a:xfrm>
            <a:off x="10695799" y="0"/>
            <a:ext cx="1480356" cy="6858000"/>
          </a:xfrm>
          <a:prstGeom prst="rect">
            <a:avLst/>
          </a:prstGeom>
        </p:spPr>
      </p:pic>
      <p:pic>
        <p:nvPicPr>
          <p:cNvPr id="2" name="Picture 1">
            <a:extLst>
              <a:ext uri="{FF2B5EF4-FFF2-40B4-BE49-F238E27FC236}">
                <a16:creationId xmlns:a16="http://schemas.microsoft.com/office/drawing/2014/main" id="{A2506DA1-DC8B-43E7-9611-11D9E68D6FDA}"/>
              </a:ext>
            </a:extLst>
          </p:cNvPr>
          <p:cNvPicPr>
            <a:picLocks noChangeAspect="1"/>
          </p:cNvPicPr>
          <p:nvPr userDrawn="1"/>
        </p:nvPicPr>
        <p:blipFill>
          <a:blip r:embed="rId2"/>
          <a:stretch>
            <a:fillRect/>
          </a:stretch>
        </p:blipFill>
        <p:spPr>
          <a:xfrm>
            <a:off x="4385" y="0"/>
            <a:ext cx="10772907" cy="6858000"/>
          </a:xfrm>
          <a:prstGeom prst="rect">
            <a:avLst/>
          </a:prstGeom>
        </p:spPr>
      </p:pic>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74029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52187467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55448518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7043657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6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3040579593"/>
      </p:ext>
    </p:extLst>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6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129787059"/>
      </p:ext>
    </p:extLst>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46955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6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1087072829"/>
      </p:ext>
    </p:extLst>
  </p:cSld>
  <p:clrMapOvr>
    <a:overrideClrMapping bg1="dk1" tx1="lt1" bg2="dk2" tx2="lt2" accent1="accent1" accent2="accent2" accent3="accent3" accent4="accent4" accent5="accent5" accent6="accent6" hlink="hlink" folHlink="folHlink"/>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34662" y="0"/>
            <a:ext cx="6857027" cy="6858000"/>
          </a:xfrm>
          <a:prstGeom prst="rect">
            <a:avLst/>
          </a:prstGeom>
        </p:spPr>
      </p:pic>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2863068140"/>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Square Right Photo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34662" y="0"/>
            <a:ext cx="6857027" cy="6858000"/>
          </a:xfrm>
          <a:prstGeom prst="rect">
            <a:avLst/>
          </a:prstGeom>
        </p:spPr>
      </p:pic>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3557903073"/>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Square Right Photo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34662" y="0"/>
            <a:ext cx="6857027" cy="6858000"/>
          </a:xfrm>
          <a:prstGeom prst="rect">
            <a:avLst/>
          </a:prstGeom>
        </p:spPr>
      </p:pic>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3043793724"/>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560406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6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2990903691"/>
      </p:ext>
    </p:extLst>
  </p:cSld>
  <p:clrMapOvr>
    <a:overrideClrMapping bg1="dk1" tx1="lt1" bg2="dk2" tx2="lt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691350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6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6961206"/>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28736071"/>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63033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4629" y="358344"/>
            <a:ext cx="10135735" cy="558487"/>
          </a:xfrm>
        </p:spPr>
        <p:txBody>
          <a:bodyPr/>
          <a:lstStyle>
            <a:lvl1pPr>
              <a:defRPr spc="0"/>
            </a:lvl1pPr>
          </a:lstStyle>
          <a:p>
            <a:r>
              <a:rPr lang="en-GB" noProof="0" dirty="0"/>
              <a:t>Click to edit master title style</a:t>
            </a:r>
          </a:p>
        </p:txBody>
      </p:sp>
      <p:sp>
        <p:nvSpPr>
          <p:cNvPr id="3" name="Content Placeholder 2"/>
          <p:cNvSpPr>
            <a:spLocks noGrp="1"/>
          </p:cNvSpPr>
          <p:nvPr>
            <p:ph idx="1" hasCustomPrompt="1"/>
          </p:nvPr>
        </p:nvSpPr>
        <p:spPr>
          <a:xfrm>
            <a:off x="817796" y="1435101"/>
            <a:ext cx="10131702" cy="2033762"/>
          </a:xfrm>
        </p:spPr>
        <p:txBody>
          <a:bodyPr/>
          <a:lstStyle>
            <a:lvl1pPr marL="239891" indent="-239891">
              <a:lnSpc>
                <a:spcPct val="100000"/>
              </a:lnSpc>
              <a:defRPr sz="2400" spc="0"/>
            </a:lvl1pPr>
            <a:lvl2pPr marL="479784" indent="-239891">
              <a:lnSpc>
                <a:spcPct val="100000"/>
              </a:lnSpc>
              <a:defRPr sz="2000" spc="0"/>
            </a:lvl2pPr>
            <a:lvl3pPr marL="719675" marR="0" indent="-239891" algn="l" defTabSz="604413"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sz="2000" spc="0"/>
            </a:lvl3pPr>
            <a:lvl4pPr>
              <a:defRPr sz="2000"/>
            </a:lvl4pPr>
          </a:lstStyle>
          <a:p>
            <a:pPr lvl="0"/>
            <a:r>
              <a:rPr lang="en-GB" noProof="0" dirty="0"/>
              <a:t>Click to edit master text styles</a:t>
            </a:r>
          </a:p>
          <a:p>
            <a:pPr lvl="1"/>
            <a:r>
              <a:rPr lang="en-GB" noProof="0" dirty="0"/>
              <a:t>Second level</a:t>
            </a:r>
          </a:p>
          <a:p>
            <a:pPr lvl="2"/>
            <a:r>
              <a:rPr lang="en-GB" noProof="0" dirty="0"/>
              <a:t>Third level</a:t>
            </a:r>
          </a:p>
          <a:p>
            <a:pPr marL="959568" marR="0" lvl="3" indent="-239891" algn="l" defTabSz="604413"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a:pPr>
            <a:r>
              <a:rPr lang="en-GB" noProof="0" dirty="0"/>
              <a:t>Fourth level</a:t>
            </a:r>
          </a:p>
          <a:p>
            <a:pPr lvl="2"/>
            <a:endParaRPr lang="en-GB" noProof="0" dirty="0"/>
          </a:p>
        </p:txBody>
      </p:sp>
    </p:spTree>
    <p:extLst>
      <p:ext uri="{BB962C8B-B14F-4D97-AF65-F5344CB8AC3E}">
        <p14:creationId xmlns:p14="http://schemas.microsoft.com/office/powerpoint/2010/main" val="97236369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3A03F9-5505-3A4F-9B52-9E1264C9D0B8}"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299729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A03F9-5505-3A4F-9B52-9E1264C9D0B8}"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4095651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3A03F9-5505-3A4F-9B52-9E1264C9D0B8}"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115630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3A03F9-5505-3A4F-9B52-9E1264C9D0B8}"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26099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3A03F9-5505-3A4F-9B52-9E1264C9D0B8}" type="datetimeFigureOut">
              <a:rPr lang="en-US" smtClean="0"/>
              <a:t>6/26/2019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428168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3A03F9-5505-3A4F-9B52-9E1264C9D0B8}" type="datetimeFigureOut">
              <a:rPr lang="en-US" smtClean="0"/>
              <a:t>6/26/2019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18982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3A03F9-5505-3A4F-9B52-9E1264C9D0B8}" type="datetimeFigureOut">
              <a:rPr lang="en-US" smtClean="0"/>
              <a:t>6/26/2019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2237349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3A03F9-5505-3A4F-9B52-9E1264C9D0B8}"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426492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3A03F9-5505-3A4F-9B52-9E1264C9D0B8}" type="datetimeFigureOut">
              <a:rPr lang="en-US" smtClean="0"/>
              <a:t>6/26/2019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388310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A03F9-5505-3A4F-9B52-9E1264C9D0B8}"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2563095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A03F9-5505-3A4F-9B52-9E1264C9D0B8}" type="datetimeFigureOut">
              <a:rPr lang="en-US" smtClean="0"/>
              <a:t>6/26/2019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372865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25545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7" y="1189178"/>
            <a:ext cx="5378548" cy="2367443"/>
          </a:xfrm>
        </p:spPr>
        <p:txBody>
          <a:bodyPr wrap="square">
            <a:spAutoFit/>
          </a:bodyPr>
          <a:lstStyle>
            <a:lvl1pPr marL="0" indent="0">
              <a:spcBef>
                <a:spcPts val="1200"/>
              </a:spcBef>
              <a:buClr>
                <a:schemeClr val="tx1"/>
              </a:buClr>
              <a:buFont typeface="Wingdings" pitchFamily="2" charset="2"/>
              <a:buNone/>
              <a:defRPr sz="3527">
                <a:solidFill>
                  <a:schemeClr val="accent2"/>
                </a:solidFill>
              </a:defRPr>
            </a:lvl1pPr>
            <a:lvl2pPr marL="0" indent="0">
              <a:buNone/>
              <a:defRPr sz="1960"/>
            </a:lvl2pPr>
            <a:lvl3pPr marL="227038" indent="0">
              <a:buNone/>
              <a:tabLst/>
              <a:defRPr sz="1960"/>
            </a:lvl3pPr>
            <a:lvl4pPr marL="450965" indent="0">
              <a:buNone/>
              <a:defRPr/>
            </a:lvl4pPr>
            <a:lvl5pPr marL="67178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9" y="1189178"/>
            <a:ext cx="5378548" cy="2367443"/>
          </a:xfrm>
        </p:spPr>
        <p:txBody>
          <a:bodyPr wrap="square">
            <a:spAutoFit/>
          </a:bodyPr>
          <a:lstStyle>
            <a:lvl1pPr marL="0" indent="0">
              <a:spcBef>
                <a:spcPts val="1200"/>
              </a:spcBef>
              <a:buClr>
                <a:schemeClr val="tx1"/>
              </a:buClr>
              <a:buFont typeface="Wingdings" pitchFamily="2" charset="2"/>
              <a:buNone/>
              <a:defRPr sz="3527">
                <a:solidFill>
                  <a:srgbClr val="68217A"/>
                </a:solidFill>
              </a:defRPr>
            </a:lvl1pPr>
            <a:lvl2pPr marL="0" indent="0">
              <a:buNone/>
              <a:defRPr sz="1960"/>
            </a:lvl2pPr>
            <a:lvl3pPr marL="227038" indent="0">
              <a:buNone/>
              <a:tabLst/>
              <a:defRPr sz="1960"/>
            </a:lvl3pPr>
            <a:lvl4pPr marL="450965" indent="0">
              <a:buNone/>
              <a:defRPr/>
            </a:lvl4pPr>
            <a:lvl5pPr marL="67178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771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89FD-9DB1-4D3F-A3F7-C2882E178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0FDFD4-AC61-4F17-976C-BEC799C9EB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8BBE82-A863-41E7-B2C2-532CF1746158}"/>
              </a:ext>
            </a:extLst>
          </p:cNvPr>
          <p:cNvSpPr>
            <a:spLocks noGrp="1"/>
          </p:cNvSpPr>
          <p:nvPr>
            <p:ph type="dt" sz="half" idx="10"/>
          </p:nvPr>
        </p:nvSpPr>
        <p:spPr/>
        <p:txBody>
          <a:bodyPr/>
          <a:lstStyle/>
          <a:p>
            <a:fld id="{39568F3C-1B68-4AB9-AC9E-FD3A656717D7}" type="datetimeFigureOut">
              <a:rPr lang="en-US" smtClean="0"/>
              <a:t>6/26/2019</a:t>
            </a:fld>
            <a:endParaRPr lang="en-US"/>
          </a:p>
        </p:txBody>
      </p:sp>
      <p:sp>
        <p:nvSpPr>
          <p:cNvPr id="5" name="Footer Placeholder 4">
            <a:extLst>
              <a:ext uri="{FF2B5EF4-FFF2-40B4-BE49-F238E27FC236}">
                <a16:creationId xmlns:a16="http://schemas.microsoft.com/office/drawing/2014/main" id="{6892165E-FA66-4BA0-88A6-FF286C427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48C298-EFAD-4826-B317-B333055491C4}"/>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358009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44EC-2209-4DD0-BF61-5EBB7E2089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3FBB70-F4F1-4FED-A1E8-A6E65B433A9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085D4C-97D3-4E94-B1BE-24E408583E37}"/>
              </a:ext>
            </a:extLst>
          </p:cNvPr>
          <p:cNvSpPr>
            <a:spLocks noGrp="1"/>
          </p:cNvSpPr>
          <p:nvPr>
            <p:ph type="dt" sz="half" idx="10"/>
          </p:nvPr>
        </p:nvSpPr>
        <p:spPr/>
        <p:txBody>
          <a:bodyPr/>
          <a:lstStyle/>
          <a:p>
            <a:fld id="{39568F3C-1B68-4AB9-AC9E-FD3A656717D7}" type="datetimeFigureOut">
              <a:rPr lang="en-US" smtClean="0"/>
              <a:t>6/26/2019</a:t>
            </a:fld>
            <a:endParaRPr lang="en-US"/>
          </a:p>
        </p:txBody>
      </p:sp>
      <p:sp>
        <p:nvSpPr>
          <p:cNvPr id="5" name="Footer Placeholder 4">
            <a:extLst>
              <a:ext uri="{FF2B5EF4-FFF2-40B4-BE49-F238E27FC236}">
                <a16:creationId xmlns:a16="http://schemas.microsoft.com/office/drawing/2014/main" id="{E198AA65-FFDA-44C0-97C1-E49F39A1B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DAC24-C778-4F9D-A7D3-C3B1A72E5217}"/>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1543900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440D1-DC25-4B2E-94DC-3E834D70BB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5FB302-84F6-47BD-950B-DC4A0A5D1E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131DA64-07ED-49C3-A42E-4CCB60AEE8C1}"/>
              </a:ext>
            </a:extLst>
          </p:cNvPr>
          <p:cNvSpPr>
            <a:spLocks noGrp="1"/>
          </p:cNvSpPr>
          <p:nvPr>
            <p:ph type="dt" sz="half" idx="10"/>
          </p:nvPr>
        </p:nvSpPr>
        <p:spPr/>
        <p:txBody>
          <a:bodyPr/>
          <a:lstStyle/>
          <a:p>
            <a:fld id="{39568F3C-1B68-4AB9-AC9E-FD3A656717D7}" type="datetimeFigureOut">
              <a:rPr lang="en-US" smtClean="0"/>
              <a:t>6/26/2019</a:t>
            </a:fld>
            <a:endParaRPr lang="en-US"/>
          </a:p>
        </p:txBody>
      </p:sp>
      <p:sp>
        <p:nvSpPr>
          <p:cNvPr id="5" name="Footer Placeholder 4">
            <a:extLst>
              <a:ext uri="{FF2B5EF4-FFF2-40B4-BE49-F238E27FC236}">
                <a16:creationId xmlns:a16="http://schemas.microsoft.com/office/drawing/2014/main" id="{74510206-6829-4EDF-86DC-54ACF816B3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F28D59-56CE-4652-A3D7-D20BAB5E071E}"/>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1448667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F9F11-BEC7-4556-AAE6-2514D6BC0B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3485B4-2582-4DFF-9891-750505DB505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37CCF1-13AE-4BC8-8823-064A899A58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7A9091-46F2-40E5-BFB4-0D1437EAE552}"/>
              </a:ext>
            </a:extLst>
          </p:cNvPr>
          <p:cNvSpPr>
            <a:spLocks noGrp="1"/>
          </p:cNvSpPr>
          <p:nvPr>
            <p:ph type="dt" sz="half" idx="10"/>
          </p:nvPr>
        </p:nvSpPr>
        <p:spPr/>
        <p:txBody>
          <a:bodyPr/>
          <a:lstStyle/>
          <a:p>
            <a:fld id="{39568F3C-1B68-4AB9-AC9E-FD3A656717D7}" type="datetimeFigureOut">
              <a:rPr lang="en-US" smtClean="0"/>
              <a:t>6/26/2019</a:t>
            </a:fld>
            <a:endParaRPr lang="en-US"/>
          </a:p>
        </p:txBody>
      </p:sp>
      <p:sp>
        <p:nvSpPr>
          <p:cNvPr id="6" name="Footer Placeholder 5">
            <a:extLst>
              <a:ext uri="{FF2B5EF4-FFF2-40B4-BE49-F238E27FC236}">
                <a16:creationId xmlns:a16="http://schemas.microsoft.com/office/drawing/2014/main" id="{A55AE0DA-1C70-488B-B916-77A10A1DEA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2CF76B-2B41-4370-8761-9FABAB6528FD}"/>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79066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E6623-E35D-42DB-9A2D-3E29F8274D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B7BA43-5C59-44C8-8C4F-A4AC5F1DBA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F162924-3B90-4DB9-955F-18E37F3816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054229-8C8D-402E-AC3F-EA4E087DC9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06A11E6-0CAA-4B2E-96FD-08D59766C4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E053A4-90A2-4C07-B18A-63C61E3F7A59}"/>
              </a:ext>
            </a:extLst>
          </p:cNvPr>
          <p:cNvSpPr>
            <a:spLocks noGrp="1"/>
          </p:cNvSpPr>
          <p:nvPr>
            <p:ph type="dt" sz="half" idx="10"/>
          </p:nvPr>
        </p:nvSpPr>
        <p:spPr/>
        <p:txBody>
          <a:bodyPr/>
          <a:lstStyle/>
          <a:p>
            <a:fld id="{39568F3C-1B68-4AB9-AC9E-FD3A656717D7}" type="datetimeFigureOut">
              <a:rPr lang="en-US" smtClean="0"/>
              <a:t>6/26/2019</a:t>
            </a:fld>
            <a:endParaRPr lang="en-US"/>
          </a:p>
        </p:txBody>
      </p:sp>
      <p:sp>
        <p:nvSpPr>
          <p:cNvPr id="8" name="Footer Placeholder 7">
            <a:extLst>
              <a:ext uri="{FF2B5EF4-FFF2-40B4-BE49-F238E27FC236}">
                <a16:creationId xmlns:a16="http://schemas.microsoft.com/office/drawing/2014/main" id="{3087CA1B-AAD3-4804-AC20-EDC9E551BF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2D1D2D-83FC-4554-BAEE-434CD91E5D0C}"/>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259712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60A89-0232-423F-B567-AF7FFDAAE9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E6A5AE5-9772-4867-9185-73DA6369D47D}"/>
              </a:ext>
            </a:extLst>
          </p:cNvPr>
          <p:cNvSpPr>
            <a:spLocks noGrp="1"/>
          </p:cNvSpPr>
          <p:nvPr>
            <p:ph type="dt" sz="half" idx="10"/>
          </p:nvPr>
        </p:nvSpPr>
        <p:spPr/>
        <p:txBody>
          <a:bodyPr/>
          <a:lstStyle/>
          <a:p>
            <a:fld id="{39568F3C-1B68-4AB9-AC9E-FD3A656717D7}" type="datetimeFigureOut">
              <a:rPr lang="en-US" smtClean="0"/>
              <a:t>6/26/2019</a:t>
            </a:fld>
            <a:endParaRPr lang="en-US"/>
          </a:p>
        </p:txBody>
      </p:sp>
      <p:sp>
        <p:nvSpPr>
          <p:cNvPr id="4" name="Footer Placeholder 3">
            <a:extLst>
              <a:ext uri="{FF2B5EF4-FFF2-40B4-BE49-F238E27FC236}">
                <a16:creationId xmlns:a16="http://schemas.microsoft.com/office/drawing/2014/main" id="{CD43004D-DBBF-40A6-842A-04CEB1EBCB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8BB642-1F95-4105-91B7-2A43A31EB5E2}"/>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335251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2A6217-DADF-4604-80BF-41E03CD8F701}"/>
              </a:ext>
            </a:extLst>
          </p:cNvPr>
          <p:cNvSpPr>
            <a:spLocks noGrp="1"/>
          </p:cNvSpPr>
          <p:nvPr>
            <p:ph type="dt" sz="half" idx="10"/>
          </p:nvPr>
        </p:nvSpPr>
        <p:spPr/>
        <p:txBody>
          <a:bodyPr/>
          <a:lstStyle/>
          <a:p>
            <a:fld id="{39568F3C-1B68-4AB9-AC9E-FD3A656717D7}" type="datetimeFigureOut">
              <a:rPr lang="en-US" smtClean="0"/>
              <a:t>6/26/2019</a:t>
            </a:fld>
            <a:endParaRPr lang="en-US"/>
          </a:p>
        </p:txBody>
      </p:sp>
      <p:sp>
        <p:nvSpPr>
          <p:cNvPr id="3" name="Footer Placeholder 2">
            <a:extLst>
              <a:ext uri="{FF2B5EF4-FFF2-40B4-BE49-F238E27FC236}">
                <a16:creationId xmlns:a16="http://schemas.microsoft.com/office/drawing/2014/main" id="{9EDC4AAF-798A-4CFA-862F-004A8B411B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328FB5-B246-46FC-8F79-880AA880CC1A}"/>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288326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8A6A-D9F0-438E-839E-12BCCFE623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775B56-A6C6-4B43-A2DB-2C5128ABA8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78E3A5-5471-45ED-90C8-E0C6A48ABF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BBB5888-223A-435C-8EF2-94FF7269F1E8}"/>
              </a:ext>
            </a:extLst>
          </p:cNvPr>
          <p:cNvSpPr>
            <a:spLocks noGrp="1"/>
          </p:cNvSpPr>
          <p:nvPr>
            <p:ph type="dt" sz="half" idx="10"/>
          </p:nvPr>
        </p:nvSpPr>
        <p:spPr/>
        <p:txBody>
          <a:bodyPr/>
          <a:lstStyle/>
          <a:p>
            <a:fld id="{39568F3C-1B68-4AB9-AC9E-FD3A656717D7}" type="datetimeFigureOut">
              <a:rPr lang="en-US" smtClean="0"/>
              <a:t>6/26/2019</a:t>
            </a:fld>
            <a:endParaRPr lang="en-US"/>
          </a:p>
        </p:txBody>
      </p:sp>
      <p:sp>
        <p:nvSpPr>
          <p:cNvPr id="6" name="Footer Placeholder 5">
            <a:extLst>
              <a:ext uri="{FF2B5EF4-FFF2-40B4-BE49-F238E27FC236}">
                <a16:creationId xmlns:a16="http://schemas.microsoft.com/office/drawing/2014/main" id="{E7893A1F-6F0D-4B6D-8F6E-0D18C2308E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E59226-CF46-47E3-B941-1DB87419DE87}"/>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396909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23EC5-3B96-415B-B10C-06F0A973D7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26C476-4881-4002-AAC1-91B658EEF9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53D8FF-AEA7-4AF6-9C6F-F5FFD8C19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246A97C-8339-4E2A-A3EE-2273E8DFB010}"/>
              </a:ext>
            </a:extLst>
          </p:cNvPr>
          <p:cNvSpPr>
            <a:spLocks noGrp="1"/>
          </p:cNvSpPr>
          <p:nvPr>
            <p:ph type="dt" sz="half" idx="10"/>
          </p:nvPr>
        </p:nvSpPr>
        <p:spPr/>
        <p:txBody>
          <a:bodyPr/>
          <a:lstStyle/>
          <a:p>
            <a:fld id="{39568F3C-1B68-4AB9-AC9E-FD3A656717D7}" type="datetimeFigureOut">
              <a:rPr lang="en-US" smtClean="0"/>
              <a:t>6/26/2019</a:t>
            </a:fld>
            <a:endParaRPr lang="en-US"/>
          </a:p>
        </p:txBody>
      </p:sp>
      <p:sp>
        <p:nvSpPr>
          <p:cNvPr id="6" name="Footer Placeholder 5">
            <a:extLst>
              <a:ext uri="{FF2B5EF4-FFF2-40B4-BE49-F238E27FC236}">
                <a16:creationId xmlns:a16="http://schemas.microsoft.com/office/drawing/2014/main" id="{4D2B2216-16FE-45ED-819D-9F60D762D3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2A7520-D247-46C3-9E73-107EABCD2803}"/>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47368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19E72-9C0C-4215-85AA-A633CEA32B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DD0FA5-4EB2-47EB-978F-8F810ADBFCE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D66B54-C218-4417-9883-01C9C158760A}"/>
              </a:ext>
            </a:extLst>
          </p:cNvPr>
          <p:cNvSpPr>
            <a:spLocks noGrp="1"/>
          </p:cNvSpPr>
          <p:nvPr>
            <p:ph type="dt" sz="half" idx="10"/>
          </p:nvPr>
        </p:nvSpPr>
        <p:spPr/>
        <p:txBody>
          <a:bodyPr/>
          <a:lstStyle/>
          <a:p>
            <a:fld id="{39568F3C-1B68-4AB9-AC9E-FD3A656717D7}" type="datetimeFigureOut">
              <a:rPr lang="en-US" smtClean="0"/>
              <a:t>6/26/2019</a:t>
            </a:fld>
            <a:endParaRPr lang="en-US"/>
          </a:p>
        </p:txBody>
      </p:sp>
      <p:sp>
        <p:nvSpPr>
          <p:cNvPr id="5" name="Footer Placeholder 4">
            <a:extLst>
              <a:ext uri="{FF2B5EF4-FFF2-40B4-BE49-F238E27FC236}">
                <a16:creationId xmlns:a16="http://schemas.microsoft.com/office/drawing/2014/main" id="{165FA2D0-0560-4978-9CC2-137172926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9423B8-DC54-438F-AA92-F15B3421DFE0}"/>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4271875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C13D7D-5F1F-4637-AA04-34FAD08AB0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02C276-B9BC-4698-A05D-D5582135AC97}"/>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153268-EF53-402A-9A9A-004DF016FED2}"/>
              </a:ext>
            </a:extLst>
          </p:cNvPr>
          <p:cNvSpPr>
            <a:spLocks noGrp="1"/>
          </p:cNvSpPr>
          <p:nvPr>
            <p:ph type="dt" sz="half" idx="10"/>
          </p:nvPr>
        </p:nvSpPr>
        <p:spPr/>
        <p:txBody>
          <a:bodyPr/>
          <a:lstStyle/>
          <a:p>
            <a:fld id="{39568F3C-1B68-4AB9-AC9E-FD3A656717D7}" type="datetimeFigureOut">
              <a:rPr lang="en-US" smtClean="0"/>
              <a:t>6/26/2019</a:t>
            </a:fld>
            <a:endParaRPr lang="en-US"/>
          </a:p>
        </p:txBody>
      </p:sp>
      <p:sp>
        <p:nvSpPr>
          <p:cNvPr id="5" name="Footer Placeholder 4">
            <a:extLst>
              <a:ext uri="{FF2B5EF4-FFF2-40B4-BE49-F238E27FC236}">
                <a16:creationId xmlns:a16="http://schemas.microsoft.com/office/drawing/2014/main" id="{3061199A-592E-45AA-A2B6-CDBFB89590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3D0EC1-01A3-4F47-964F-C1EC19ECDEEF}"/>
              </a:ext>
            </a:extLst>
          </p:cNvPr>
          <p:cNvSpPr>
            <a:spLocks noGrp="1"/>
          </p:cNvSpPr>
          <p:nvPr>
            <p:ph type="sldNum" sz="quarter" idx="12"/>
          </p:nvPr>
        </p:nvSpPr>
        <p:spPr/>
        <p:txBody>
          <a:bodyPr/>
          <a:lstStyle/>
          <a:p>
            <a:fld id="{2746B285-B504-45C4-92E7-86FBF2EE6461}" type="slidenum">
              <a:rPr lang="en-US" smtClean="0"/>
              <a:t>‹#›</a:t>
            </a:fld>
            <a:endParaRPr lang="en-US"/>
          </a:p>
        </p:txBody>
      </p:sp>
    </p:spTree>
    <p:extLst>
      <p:ext uri="{BB962C8B-B14F-4D97-AF65-F5344CB8AC3E}">
        <p14:creationId xmlns:p14="http://schemas.microsoft.com/office/powerpoint/2010/main" val="12436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AA27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5C34F8-4E9F-544A-B8E5-3395AF2F12FE}"/>
              </a:ext>
            </a:extLst>
          </p:cNvPr>
          <p:cNvPicPr>
            <a:picLocks noChangeAspect="1"/>
          </p:cNvPicPr>
          <p:nvPr/>
        </p:nvPicPr>
        <p:blipFill>
          <a:blip r:embed="rId2"/>
          <a:stretch>
            <a:fillRect/>
          </a:stretch>
        </p:blipFill>
        <p:spPr>
          <a:xfrm>
            <a:off x="0" y="-36396"/>
            <a:ext cx="12192000" cy="4217599"/>
          </a:xfrm>
          <a:prstGeom prst="rect">
            <a:avLst/>
          </a:prstGeom>
        </p:spPr>
      </p:pic>
      <p:pic>
        <p:nvPicPr>
          <p:cNvPr id="8" name="Picture 7">
            <a:extLst>
              <a:ext uri="{FF2B5EF4-FFF2-40B4-BE49-F238E27FC236}">
                <a16:creationId xmlns:a16="http://schemas.microsoft.com/office/drawing/2014/main" id="{B381FE9A-A0AC-8743-BD3B-9FE6C510C1C3}"/>
              </a:ext>
            </a:extLst>
          </p:cNvPr>
          <p:cNvPicPr>
            <a:picLocks noChangeAspect="1"/>
          </p:cNvPicPr>
          <p:nvPr/>
        </p:nvPicPr>
        <p:blipFill>
          <a:blip r:embed="rId3"/>
          <a:stretch>
            <a:fillRect/>
          </a:stretch>
        </p:blipFill>
        <p:spPr>
          <a:xfrm>
            <a:off x="0" y="1295539"/>
            <a:ext cx="12192001" cy="4675129"/>
          </a:xfrm>
          <a:prstGeom prst="rect">
            <a:avLst/>
          </a:prstGeom>
        </p:spPr>
      </p:pic>
      <p:pic>
        <p:nvPicPr>
          <p:cNvPr id="9" name="Picture 8">
            <a:extLst>
              <a:ext uri="{FF2B5EF4-FFF2-40B4-BE49-F238E27FC236}">
                <a16:creationId xmlns:a16="http://schemas.microsoft.com/office/drawing/2014/main" id="{FC88EDEB-6D51-F646-A385-DF77A94B17A8}"/>
              </a:ext>
            </a:extLst>
          </p:cNvPr>
          <p:cNvPicPr>
            <a:picLocks noChangeAspect="1"/>
          </p:cNvPicPr>
          <p:nvPr/>
        </p:nvPicPr>
        <p:blipFill>
          <a:blip r:embed="rId4"/>
          <a:stretch>
            <a:fillRect/>
          </a:stretch>
        </p:blipFill>
        <p:spPr>
          <a:xfrm>
            <a:off x="146050" y="64690"/>
            <a:ext cx="1384300" cy="508000"/>
          </a:xfrm>
          <a:prstGeom prst="rect">
            <a:avLst/>
          </a:prstGeom>
        </p:spPr>
      </p:pic>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3209497"/>
            <a:ext cx="9144000" cy="2387600"/>
          </a:xfrm>
        </p:spPr>
        <p:txBody>
          <a:bodyPr anchor="b">
            <a:normAutofit/>
          </a:bodyPr>
          <a:lstStyle>
            <a:lvl1pPr algn="ctr">
              <a:defRPr sz="48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42F97BD-5CA9-CB4D-8FF6-D94140180ACA}"/>
              </a:ext>
            </a:extLst>
          </p:cNvPr>
          <p:cNvSpPr>
            <a:spLocks noGrp="1"/>
          </p:cNvSpPr>
          <p:nvPr>
            <p:ph type="subTitle" idx="1"/>
          </p:nvPr>
        </p:nvSpPr>
        <p:spPr>
          <a:xfrm>
            <a:off x="1524000" y="5689173"/>
            <a:ext cx="9144000" cy="551654"/>
          </a:xfrm>
        </p:spPr>
        <p:txBody>
          <a:bodyPr/>
          <a:lstStyle>
            <a:lvl1pPr marL="0" indent="0" algn="ctr">
              <a:buNone/>
              <a:defRPr sz="2400" b="0" i="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03236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2_Title Slide">
    <p:bg>
      <p:bgPr>
        <a:solidFill>
          <a:srgbClr val="AA27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5C34F8-4E9F-544A-B8E5-3395AF2F12FE}"/>
              </a:ext>
            </a:extLst>
          </p:cNvPr>
          <p:cNvPicPr>
            <a:picLocks noChangeAspect="1"/>
          </p:cNvPicPr>
          <p:nvPr/>
        </p:nvPicPr>
        <p:blipFill>
          <a:blip r:embed="rId2"/>
          <a:stretch>
            <a:fillRect/>
          </a:stretch>
        </p:blipFill>
        <p:spPr>
          <a:xfrm>
            <a:off x="0" y="-36396"/>
            <a:ext cx="12192000" cy="4217599"/>
          </a:xfrm>
          <a:prstGeom prst="rect">
            <a:avLst/>
          </a:prstGeom>
        </p:spPr>
      </p:pic>
      <p:pic>
        <p:nvPicPr>
          <p:cNvPr id="8" name="Picture 7">
            <a:extLst>
              <a:ext uri="{FF2B5EF4-FFF2-40B4-BE49-F238E27FC236}">
                <a16:creationId xmlns:a16="http://schemas.microsoft.com/office/drawing/2014/main" id="{B381FE9A-A0AC-8743-BD3B-9FE6C510C1C3}"/>
              </a:ext>
            </a:extLst>
          </p:cNvPr>
          <p:cNvPicPr>
            <a:picLocks noChangeAspect="1"/>
          </p:cNvPicPr>
          <p:nvPr/>
        </p:nvPicPr>
        <p:blipFill>
          <a:blip r:embed="rId3"/>
          <a:stretch>
            <a:fillRect/>
          </a:stretch>
        </p:blipFill>
        <p:spPr>
          <a:xfrm>
            <a:off x="0" y="1312577"/>
            <a:ext cx="12192001" cy="4675129"/>
          </a:xfrm>
          <a:prstGeom prst="rect">
            <a:avLst/>
          </a:prstGeom>
        </p:spPr>
      </p:pic>
      <p:pic>
        <p:nvPicPr>
          <p:cNvPr id="9" name="Picture 8">
            <a:extLst>
              <a:ext uri="{FF2B5EF4-FFF2-40B4-BE49-F238E27FC236}">
                <a16:creationId xmlns:a16="http://schemas.microsoft.com/office/drawing/2014/main" id="{FC88EDEB-6D51-F646-A385-DF77A94B17A8}"/>
              </a:ext>
            </a:extLst>
          </p:cNvPr>
          <p:cNvPicPr>
            <a:picLocks noChangeAspect="1"/>
          </p:cNvPicPr>
          <p:nvPr/>
        </p:nvPicPr>
        <p:blipFill>
          <a:blip r:embed="rId4"/>
          <a:stretch>
            <a:fillRect/>
          </a:stretch>
        </p:blipFill>
        <p:spPr>
          <a:xfrm>
            <a:off x="146050" y="64690"/>
            <a:ext cx="1384300" cy="508000"/>
          </a:xfrm>
          <a:prstGeom prst="rect">
            <a:avLst/>
          </a:prstGeom>
        </p:spPr>
      </p:pic>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3209497"/>
            <a:ext cx="9144000" cy="2387600"/>
          </a:xfrm>
        </p:spPr>
        <p:txBody>
          <a:bodyPr anchor="b">
            <a:normAutofit/>
          </a:bodyPr>
          <a:lstStyle>
            <a:lvl1pPr algn="ctr">
              <a:defRPr sz="48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42F97BD-5CA9-CB4D-8FF6-D94140180ACA}"/>
              </a:ext>
            </a:extLst>
          </p:cNvPr>
          <p:cNvSpPr>
            <a:spLocks noGrp="1"/>
          </p:cNvSpPr>
          <p:nvPr>
            <p:ph type="subTitle" idx="1"/>
          </p:nvPr>
        </p:nvSpPr>
        <p:spPr>
          <a:xfrm>
            <a:off x="1524000" y="5689173"/>
            <a:ext cx="9144000" cy="551654"/>
          </a:xfrm>
        </p:spPr>
        <p:txBody>
          <a:bodyPr/>
          <a:lstStyle>
            <a:lvl1pPr marL="0" indent="0" algn="ctr">
              <a:buNone/>
              <a:defRPr sz="2400" b="0" i="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11">
            <a:extLst>
              <a:ext uri="{FF2B5EF4-FFF2-40B4-BE49-F238E27FC236}">
                <a16:creationId xmlns:a16="http://schemas.microsoft.com/office/drawing/2014/main" id="{EA4E3CFA-8346-8944-BD5D-11DFD109A9DC}"/>
              </a:ext>
            </a:extLst>
          </p:cNvPr>
          <p:cNvSpPr>
            <a:spLocks noGrp="1"/>
          </p:cNvSpPr>
          <p:nvPr>
            <p:ph type="body" sz="quarter" idx="11" hasCustomPrompt="1"/>
          </p:nvPr>
        </p:nvSpPr>
        <p:spPr>
          <a:xfrm>
            <a:off x="562272" y="5519210"/>
            <a:ext cx="1855003" cy="312038"/>
          </a:xfrm>
        </p:spPr>
        <p:txBody>
          <a:bodyPr>
            <a:noAutofit/>
          </a:bodyPr>
          <a:lstStyle>
            <a:lvl1pPr marL="0" indent="0">
              <a:buNone/>
              <a:defRPr sz="1200">
                <a:solidFill>
                  <a:schemeClr val="bg1"/>
                </a:solidFill>
                <a:latin typeface="Monaco" panose="020B0509030404040204" pitchFamily="49" charset="77"/>
              </a:defRPr>
            </a:lvl1pPr>
          </a:lstStyle>
          <a:p>
            <a:pPr lvl="0"/>
            <a:r>
              <a:rPr lang="en-US" dirty="0"/>
              <a:t>Full name</a:t>
            </a:r>
          </a:p>
        </p:txBody>
      </p:sp>
      <p:sp>
        <p:nvSpPr>
          <p:cNvPr id="13" name="Text Placeholder 11">
            <a:extLst>
              <a:ext uri="{FF2B5EF4-FFF2-40B4-BE49-F238E27FC236}">
                <a16:creationId xmlns:a16="http://schemas.microsoft.com/office/drawing/2014/main" id="{B23600EA-F45E-B147-9FDE-DE5C9EC8402F}"/>
              </a:ext>
            </a:extLst>
          </p:cNvPr>
          <p:cNvSpPr>
            <a:spLocks noGrp="1"/>
          </p:cNvSpPr>
          <p:nvPr>
            <p:ph type="body" sz="quarter" idx="12" hasCustomPrompt="1"/>
          </p:nvPr>
        </p:nvSpPr>
        <p:spPr>
          <a:xfrm>
            <a:off x="793539" y="5963397"/>
            <a:ext cx="1855003" cy="259305"/>
          </a:xfrm>
        </p:spPr>
        <p:txBody>
          <a:bodyPr>
            <a:noAutofit/>
          </a:bodyPr>
          <a:lstStyle>
            <a:lvl1pPr marL="0" indent="0">
              <a:buNone/>
              <a:defRPr sz="1200">
                <a:solidFill>
                  <a:schemeClr val="bg1"/>
                </a:solidFill>
                <a:latin typeface="Monaco" panose="020B0509030404040204" pitchFamily="49" charset="77"/>
              </a:defRPr>
            </a:lvl1pPr>
          </a:lstStyle>
          <a:p>
            <a:pPr lvl="0"/>
            <a:r>
              <a:rPr lang="en-US" dirty="0"/>
              <a:t>Role</a:t>
            </a:r>
          </a:p>
        </p:txBody>
      </p:sp>
    </p:spTree>
    <p:extLst>
      <p:ext uri="{BB962C8B-B14F-4D97-AF65-F5344CB8AC3E}">
        <p14:creationId xmlns:p14="http://schemas.microsoft.com/office/powerpoint/2010/main" val="317637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Walkin">
    <p:bg bwMode="gray">
      <p:bgPr>
        <a:solidFill>
          <a:srgbClr val="E6EAEB"/>
        </a:solidFill>
        <a:effectLst/>
      </p:bgPr>
    </p:bg>
    <p:spTree>
      <p:nvGrpSpPr>
        <p:cNvPr id="1" name=""/>
        <p:cNvGrpSpPr/>
        <p:nvPr/>
      </p:nvGrpSpPr>
      <p:grpSpPr>
        <a:xfrm>
          <a:off x="0" y="0"/>
          <a:ext cx="0" cy="0"/>
          <a:chOff x="0" y="0"/>
          <a:chExt cx="0" cy="0"/>
        </a:xfrm>
      </p:grpSpPr>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p:nvPicPr>
        <p:blipFill>
          <a:blip r:embed="rId2"/>
          <a:stretch>
            <a:fillRect/>
          </a:stretch>
        </p:blipFill>
        <p:spPr bwMode="black">
          <a:xfrm>
            <a:off x="576600" y="594841"/>
            <a:ext cx="1366440"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p:nvGrpSpPr>
        <p:grpSpPr>
          <a:xfrm>
            <a:off x="576600" y="2002419"/>
            <a:ext cx="4170025" cy="2301387"/>
            <a:chOff x="576600" y="2002419"/>
            <a:chExt cx="4170025" cy="2301387"/>
          </a:xfrm>
        </p:grpSpPr>
        <p:pic>
          <p:nvPicPr>
            <p:cNvPr id="3" name="Picture 2" descr="Microsoft Build logo&#10;&#10;">
              <a:extLst>
                <a:ext uri="{FF2B5EF4-FFF2-40B4-BE49-F238E27FC236}">
                  <a16:creationId xmlns:a16="http://schemas.microsoft.com/office/drawing/2014/main" id="{88B1501B-B3B4-4848-B7C2-263C99292DD2}"/>
                </a:ext>
              </a:extLst>
            </p:cNvPr>
            <p:cNvPicPr>
              <a:picLocks noChangeAspect="1"/>
            </p:cNvPicPr>
            <p:nvPr userDrawn="1"/>
          </p:nvPicPr>
          <p:blipFill>
            <a:blip r:embed="rId3"/>
            <a:stretch>
              <a:fillRect/>
            </a:stretch>
          </p:blipFill>
          <p:spPr>
            <a:xfrm>
              <a:off x="584201" y="2002419"/>
              <a:ext cx="3172944" cy="1426579"/>
            </a:xfrm>
            <a:prstGeom prst="rect">
              <a:avLst/>
            </a:prstGeom>
          </p:spPr>
        </p:pic>
        <p:pic>
          <p:nvPicPr>
            <p:cNvPr id="7" name="Picture 6" descr="May 6-8, 2019">
              <a:extLst>
                <a:ext uri="{FF2B5EF4-FFF2-40B4-BE49-F238E27FC236}">
                  <a16:creationId xmlns:a16="http://schemas.microsoft.com/office/drawing/2014/main" id="{7A0C8DF6-81D8-4842-A0DF-8FE8AA8464E1}"/>
                </a:ext>
              </a:extLst>
            </p:cNvPr>
            <p:cNvPicPr>
              <a:picLocks noChangeAspect="1"/>
            </p:cNvPicPr>
            <p:nvPr userDrawn="1"/>
          </p:nvPicPr>
          <p:blipFill>
            <a:blip r:embed="rId4"/>
            <a:stretch>
              <a:fillRect/>
            </a:stretch>
          </p:blipFill>
          <p:spPr>
            <a:xfrm>
              <a:off x="576600" y="3962400"/>
              <a:ext cx="4170025" cy="341406"/>
            </a:xfrm>
            <a:prstGeom prst="rect">
              <a:avLst/>
            </a:prstGeom>
          </p:spPr>
        </p:pic>
      </p:grpSp>
      <p:pic>
        <p:nvPicPr>
          <p:cNvPr id="10" name="Picture 9">
            <a:extLst>
              <a:ext uri="{FF2B5EF4-FFF2-40B4-BE49-F238E27FC236}">
                <a16:creationId xmlns:a16="http://schemas.microsoft.com/office/drawing/2014/main" id="{11A79512-5207-4C2D-93CE-D43C0082D2A3}"/>
              </a:ext>
              <a:ext uri="{C183D7F6-B498-43B3-948B-1728B52AA6E4}">
                <adec:decorative xmlns:adec="http://schemas.microsoft.com/office/drawing/2017/decorative" val="1"/>
              </a:ext>
            </a:extLst>
          </p:cNvPr>
          <p:cNvPicPr>
            <a:picLocks noChangeAspect="1"/>
          </p:cNvPicPr>
          <p:nvPr/>
        </p:nvPicPr>
        <p:blipFill rotWithShape="1">
          <a:blip r:embed="rId5"/>
          <a:srcRect l="32564"/>
          <a:stretch/>
        </p:blipFill>
        <p:spPr>
          <a:xfrm>
            <a:off x="3970116" y="0"/>
            <a:ext cx="8221884" cy="6857999"/>
          </a:xfrm>
          <a:prstGeom prst="rect">
            <a:avLst/>
          </a:prstGeom>
        </p:spPr>
      </p:pic>
    </p:spTree>
    <p:extLst>
      <p:ext uri="{BB962C8B-B14F-4D97-AF65-F5344CB8AC3E}">
        <p14:creationId xmlns:p14="http://schemas.microsoft.com/office/powerpoint/2010/main" val="33396287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8333">
                      <a:schemeClr val="tx1"/>
                    </a:gs>
                    <a:gs pos="26000">
                      <a:schemeClr val="tx1"/>
                    </a:gs>
                  </a:gsLst>
                  <a:lin ang="5400000" scaled="1"/>
                </a:gradFill>
              </a:defRPr>
            </a:lvl1pPr>
          </a:lstStyle>
          <a:p>
            <a:r>
              <a:rPr lang="en-US" dirty="0"/>
              <a:t>Event name or presentation title </a:t>
            </a:r>
          </a:p>
        </p:txBody>
      </p:sp>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dirty="0"/>
              <a:t>Speaker name or subtitle</a:t>
            </a:r>
          </a:p>
        </p:txBody>
      </p:sp>
      <p:grpSp>
        <p:nvGrpSpPr>
          <p:cNvPr id="13" name="Group 12">
            <a:extLst>
              <a:ext uri="{FF2B5EF4-FFF2-40B4-BE49-F238E27FC236}">
                <a16:creationId xmlns:a16="http://schemas.microsoft.com/office/drawing/2014/main" id="{5C67BE41-7986-462F-AC1B-939AF1CF94E7}"/>
              </a:ext>
              <a:ext uri="{C183D7F6-B498-43B3-948B-1728B52AA6E4}">
                <adec:decorative xmlns:adec="http://schemas.microsoft.com/office/drawing/2017/decorative" val="1"/>
              </a:ext>
            </a:extLst>
          </p:cNvPr>
          <p:cNvGrpSpPr/>
          <p:nvPr/>
        </p:nvGrpSpPr>
        <p:grpSpPr bwMode="gray">
          <a:xfrm>
            <a:off x="5227320" y="0"/>
            <a:ext cx="6964680"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62705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4314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1257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39790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8338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500874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09482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5788"/>
            <a:ext cx="4158362" cy="2538411"/>
          </a:xfrm>
        </p:spPr>
        <p:txBody>
          <a:bodyPr anchor="b"/>
          <a:lstStyle>
            <a:lvl1pPr>
              <a:defRPr>
                <a:gradFill>
                  <a:gsLst>
                    <a:gs pos="1250">
                      <a:schemeClr val="tx1"/>
                    </a:gs>
                    <a:gs pos="100000">
                      <a:schemeClr val="tx1"/>
                    </a:gs>
                  </a:gsLst>
                  <a:lin ang="5400000" scaled="0"/>
                </a:gradFill>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181487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50"/>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1049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gradFill>
                  <a:gsLst>
                    <a:gs pos="1250">
                      <a:schemeClr val="tx1"/>
                    </a:gs>
                    <a:gs pos="100000">
                      <a:schemeClr val="tx1"/>
                    </a:gs>
                  </a:gsLst>
                  <a:lin ang="5400000" scaled="0"/>
                </a:gradFill>
              </a:defRPr>
            </a:lvl1pPr>
          </a:lstStyle>
          <a:p>
            <a:r>
              <a:rPr lang="en-US" dirty="0"/>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006453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2776"/>
            <a:ext cx="11018520" cy="1120702"/>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70016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094"/>
            <a:ext cx="11018520" cy="1116384"/>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959730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lvl1pPr>
              <a:defRPr>
                <a:gradFill>
                  <a:gsLst>
                    <a:gs pos="26923">
                      <a:schemeClr val="tx1"/>
                    </a:gs>
                    <a:gs pos="65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1860"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836782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lvl1pPr>
              <a:defRPr>
                <a:gradFill>
                  <a:gsLst>
                    <a:gs pos="36538">
                      <a:schemeClr val="tx1"/>
                    </a:gs>
                    <a:gs pos="61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8957"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4509" y="2025650"/>
            <a:ext cx="3474720" cy="3474720"/>
          </a:xfrm>
          <a:blipFill>
            <a:blip r:embed="rId2"/>
            <a:stretch>
              <a:fillRect/>
            </a:stretch>
          </a:blipFill>
        </p:spPr>
        <p:txBody>
          <a:bodyPr lIns="0" tIns="0" rIns="0" bIns="100584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71362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lvl1pPr>
              <a:defRPr>
                <a:gradFill>
                  <a:gsLst>
                    <a:gs pos="9615">
                      <a:schemeClr val="tx1"/>
                    </a:gs>
                    <a:gs pos="26000">
                      <a:schemeClr val="tx1"/>
                    </a:gs>
                  </a:gsLst>
                  <a:lin ang="5400000" scaled="0"/>
                </a:gradFill>
              </a:defRPr>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3895" y="2025650"/>
            <a:ext cx="2532888" cy="2532888"/>
          </a:xfrm>
          <a:blipFill>
            <a:blip r:embed="rId2"/>
            <a:stretch>
              <a:fillRect/>
            </a:stretch>
          </a:blip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742817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284841533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8"/>
          </a:xfrm>
        </p:spPr>
        <p:txBody>
          <a:bodyPr/>
          <a:lstStyle>
            <a:lvl1pPr>
              <a:defRPr sz="3600">
                <a:gradFill>
                  <a:gsLst>
                    <a:gs pos="15385">
                      <a:schemeClr val="tx1"/>
                    </a:gs>
                    <a:gs pos="36000">
                      <a:schemeClr val="tx1"/>
                    </a:gs>
                  </a:gsLst>
                  <a:lin ang="5400000" scaled="0"/>
                </a:gra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9436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2126263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973238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text side by sid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5203336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1626691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291318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45492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44338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325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00289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a:srcRect l="47571" r="2059"/>
          <a:stretch/>
        </p:blipFill>
        <p:spPr>
          <a:xfrm>
            <a:off x="7010400" y="0"/>
            <a:ext cx="5181599" cy="6858000"/>
          </a:xfrm>
          <a:prstGeom prst="rect">
            <a:avLst/>
          </a:prstGeom>
        </p:spPr>
      </p:pic>
      <p:pic>
        <p:nvPicPr>
          <p:cNvPr id="4" name="Picture 3">
            <a:extLst>
              <a:ext uri="{FF2B5EF4-FFF2-40B4-BE49-F238E27FC236}">
                <a16:creationId xmlns:a16="http://schemas.microsoft.com/office/drawing/2014/main" id="{0FFB5BF3-35DD-514C-A318-B4BD941D1505}"/>
              </a:ext>
            </a:extLst>
          </p:cNvPr>
          <p:cNvPicPr>
            <a:picLocks noChangeAspect="1"/>
          </p:cNvPicPr>
          <p:nvPr userDrawn="1"/>
        </p:nvPicPr>
        <p:blipFill>
          <a:blip r:embed="rId4"/>
          <a:stretch>
            <a:fillRect/>
          </a:stretch>
        </p:blipFill>
        <p:spPr>
          <a:xfrm>
            <a:off x="1381886" y="1466329"/>
            <a:ext cx="596406" cy="302654"/>
          </a:xfrm>
          <a:prstGeom prst="rect">
            <a:avLst/>
          </a:prstGeom>
        </p:spPr>
      </p:pic>
      <p:pic>
        <p:nvPicPr>
          <p:cNvPr id="5" name="Picture 4">
            <a:extLst>
              <a:ext uri="{FF2B5EF4-FFF2-40B4-BE49-F238E27FC236}">
                <a16:creationId xmlns:a16="http://schemas.microsoft.com/office/drawing/2014/main" id="{1BCD4F3B-81F4-944C-BFC5-22E97D4C9916}"/>
              </a:ext>
            </a:extLst>
          </p:cNvPr>
          <p:cNvPicPr>
            <a:picLocks noChangeAspect="1"/>
          </p:cNvPicPr>
          <p:nvPr userDrawn="1"/>
        </p:nvPicPr>
        <p:blipFill>
          <a:blip r:embed="rId5"/>
          <a:stretch>
            <a:fillRect/>
          </a:stretch>
        </p:blipFill>
        <p:spPr>
          <a:xfrm>
            <a:off x="3715290" y="1686628"/>
            <a:ext cx="850900" cy="431800"/>
          </a:xfrm>
          <a:prstGeom prst="rect">
            <a:avLst/>
          </a:prstGeom>
        </p:spPr>
      </p:pic>
      <p:pic>
        <p:nvPicPr>
          <p:cNvPr id="9" name="Picture 8">
            <a:extLst>
              <a:ext uri="{FF2B5EF4-FFF2-40B4-BE49-F238E27FC236}">
                <a16:creationId xmlns:a16="http://schemas.microsoft.com/office/drawing/2014/main" id="{2E1598C9-8406-CC4E-8544-6BB39D96F3CD}"/>
              </a:ext>
            </a:extLst>
          </p:cNvPr>
          <p:cNvPicPr>
            <a:picLocks noChangeAspect="1"/>
          </p:cNvPicPr>
          <p:nvPr userDrawn="1"/>
        </p:nvPicPr>
        <p:blipFill>
          <a:blip r:embed="rId6"/>
          <a:stretch>
            <a:fillRect/>
          </a:stretch>
        </p:blipFill>
        <p:spPr>
          <a:xfrm>
            <a:off x="2239188" y="269776"/>
            <a:ext cx="3712837" cy="928209"/>
          </a:xfrm>
          <a:prstGeom prst="rect">
            <a:avLst/>
          </a:prstGeom>
        </p:spPr>
      </p:pic>
    </p:spTree>
    <p:extLst>
      <p:ext uri="{BB962C8B-B14F-4D97-AF65-F5344CB8AC3E}">
        <p14:creationId xmlns:p14="http://schemas.microsoft.com/office/powerpoint/2010/main" val="3724541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4211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072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54405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30969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A3E70-46B3-43DC-B650-01A04810C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D3FF98-E3EE-4053-BFE8-0B2AEBFFD46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232A11-C412-4A1D-9417-DECE16960D5C}"/>
              </a:ext>
            </a:extLst>
          </p:cNvPr>
          <p:cNvSpPr>
            <a:spLocks noGrp="1"/>
          </p:cNvSpPr>
          <p:nvPr>
            <p:ph type="dt" sz="half" idx="10"/>
          </p:nvPr>
        </p:nvSpPr>
        <p:spPr/>
        <p:txBody>
          <a:bodyPr/>
          <a:lstStyle/>
          <a:p>
            <a:fld id="{7E7A1F3A-791D-4776-A28E-0E72913D2DD2}" type="datetimeFigureOut">
              <a:rPr lang="en-US" smtClean="0"/>
              <a:t>6/26/2019</a:t>
            </a:fld>
            <a:endParaRPr lang="en-US"/>
          </a:p>
        </p:txBody>
      </p:sp>
      <p:sp>
        <p:nvSpPr>
          <p:cNvPr id="5" name="Footer Placeholder 4">
            <a:extLst>
              <a:ext uri="{FF2B5EF4-FFF2-40B4-BE49-F238E27FC236}">
                <a16:creationId xmlns:a16="http://schemas.microsoft.com/office/drawing/2014/main" id="{07BB6635-E947-474E-B035-0A5CF9DC9F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A2EB4-BD25-47F2-9E59-42AC03D211CA}"/>
              </a:ext>
            </a:extLst>
          </p:cNvPr>
          <p:cNvSpPr>
            <a:spLocks noGrp="1"/>
          </p:cNvSpPr>
          <p:nvPr>
            <p:ph type="sldNum" sz="quarter" idx="12"/>
          </p:nvPr>
        </p:nvSpPr>
        <p:spPr/>
        <p:txBody>
          <a:bodyPr/>
          <a:lstStyle/>
          <a:p>
            <a:fld id="{322C5509-263A-4A4B-AB36-ECE41D3B8D12}" type="slidenum">
              <a:rPr lang="en-US" smtClean="0"/>
              <a:t>‹#›</a:t>
            </a:fld>
            <a:endParaRPr lang="en-US"/>
          </a:p>
        </p:txBody>
      </p:sp>
    </p:spTree>
    <p:extLst>
      <p:ext uri="{BB962C8B-B14F-4D97-AF65-F5344CB8AC3E}">
        <p14:creationId xmlns:p14="http://schemas.microsoft.com/office/powerpoint/2010/main" val="874163055"/>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4977750"/>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625665092"/>
      </p:ext>
    </p:extLst>
  </p:cSld>
  <p:clrMapOvr>
    <a:overrideClrMapping bg1="dk1" tx1="lt1" bg2="dk2" tx2="lt2" accent1="accent1" accent2="accent2" accent3="accent3" accent4="accent4" accent5="accent5" accent6="accent6" hlink="hlink" folHlink="folHlink"/>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584AEC-FD8A-441E-883F-A9A26D770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404" t="38408" r="9615"/>
          <a:stretch/>
        </p:blipFill>
        <p:spPr>
          <a:xfrm>
            <a:off x="0" y="0"/>
            <a:ext cx="12192001" cy="6858000"/>
          </a:xfrm>
          <a:prstGeom prst="rect">
            <a:avLst/>
          </a:prstGeom>
        </p:spPr>
      </p:pic>
      <p:pic>
        <p:nvPicPr>
          <p:cNvPr id="10" name="Picture 9"/>
          <p:cNvPicPr>
            <a:picLocks noChangeAspect="1"/>
          </p:cNvPicPr>
          <p:nvPr userDrawn="1"/>
        </p:nvPicPr>
        <p:blipFill>
          <a:blip r:embed="rId3"/>
          <a:stretch>
            <a:fillRect/>
          </a:stretch>
        </p:blipFill>
        <p:spPr>
          <a:xfrm>
            <a:off x="1335674" y="183170"/>
            <a:ext cx="1424426" cy="304828"/>
          </a:xfrm>
          <a:prstGeom prst="rect">
            <a:avLst/>
          </a:prstGeom>
        </p:spPr>
      </p:pic>
      <p:sp>
        <p:nvSpPr>
          <p:cNvPr id="9" name="Title 1"/>
          <p:cNvSpPr>
            <a:spLocks noGrp="1"/>
          </p:cNvSpPr>
          <p:nvPr>
            <p:ph type="title" hasCustomPrompt="1"/>
          </p:nvPr>
        </p:nvSpPr>
        <p:spPr bwMode="auto">
          <a:xfrm>
            <a:off x="1337292" y="4506371"/>
            <a:ext cx="6274911" cy="1793104"/>
          </a:xfrm>
          <a:noFill/>
        </p:spPr>
        <p:txBody>
          <a:bodyPr lIns="146304" tIns="91440" rIns="146304" bIns="91440" anchor="t" anchorCtr="0"/>
          <a:lstStyle>
            <a:lvl1pPr>
              <a:defRPr sz="4705" spc="-98" baseline="0">
                <a:gradFill>
                  <a:gsLst>
                    <a:gs pos="88535">
                      <a:srgbClr val="FFFFFF"/>
                    </a:gs>
                    <a:gs pos="66879">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335673" y="5849690"/>
            <a:ext cx="6276530" cy="651821"/>
          </a:xfrm>
        </p:spPr>
        <p:txBody>
          <a:bodyPr wrap="square" lIns="164592" tIns="109728" rIns="164592" bIns="109728">
            <a:spAutoFit/>
          </a:bodyPr>
          <a:lstStyle>
            <a:lvl1pPr marL="0" indent="0">
              <a:spcBef>
                <a:spcPts val="0"/>
              </a:spcBef>
              <a:buNone/>
              <a:defRPr sz="3137">
                <a:gradFill>
                  <a:gsLst>
                    <a:gs pos="88535">
                      <a:srgbClr val="FFFFFF"/>
                    </a:gs>
                    <a:gs pos="66879">
                      <a:srgbClr val="FFFFFF"/>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58060052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4249235286"/>
      </p:ext>
    </p:extLst>
  </p:cSld>
  <p:clrMapOvr>
    <a:overrideClrMapping bg1="dk1" tx1="lt1" bg2="dk2" tx2="lt2" accent1="accent1" accent2="accent2" accent3="accent3" accent4="accent4" accent5="accent5" accent6="accent6" hlink="hlink" folHlink="folHlink"/>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43727" t="10753" b="4909"/>
          <a:stretch/>
        </p:blipFill>
        <p:spPr>
          <a:xfrm>
            <a:off x="5330488" y="0"/>
            <a:ext cx="6859782" cy="6858000"/>
          </a:xfrm>
          <a:prstGeom prst="rect">
            <a:avLst/>
          </a:prstGeom>
        </p:spPr>
      </p:pic>
    </p:spTree>
    <p:extLst>
      <p:ext uri="{BB962C8B-B14F-4D97-AF65-F5344CB8AC3E}">
        <p14:creationId xmlns:p14="http://schemas.microsoft.com/office/powerpoint/2010/main" val="219236850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42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913126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8962935"/>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22521796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6001747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9634183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16129568"/>
      </p:ext>
    </p:extLst>
  </p:cSld>
  <p:clrMapOvr>
    <a:overrideClrMapping bg1="dk1" tx1="lt1" bg2="dk2" tx2="lt2" accent1="accent1" accent2="accent2" accent3="accent3" accent4="accent4" accent5="accent5" accent6="accent6" hlink="hlink" folHlink="folHlink"/>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28164212"/>
      </p:ext>
    </p:extLst>
  </p:cSld>
  <p:clrMapOvr>
    <a:overrideClrMapping bg1="dk1" tx1="lt1" bg2="dk2" tx2="lt2" accent1="accent1" accent2="accent2" accent3="accent3" accent4="accent4" accent5="accent5" accent6="accent6" hlink="hlink" folHlink="folHlink"/>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132437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82315903"/>
      </p:ext>
    </p:extLst>
  </p:cSld>
  <p:clrMapOvr>
    <a:overrideClrMapping bg1="dk1" tx1="lt1" bg2="dk2" tx2="lt2" accent1="accent1" accent2="accent2" accent3="accent3" accent4="accent4" accent5="accent5" accent6="accent6" hlink="hlink" folHlink="folHlink"/>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04795551"/>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39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6723531"/>
      </p:ext>
    </p:extLst>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8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1496006"/>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527759713"/>
      </p:ext>
    </p:extLst>
  </p:cSld>
  <p:clrMapOvr>
    <a:overrideClrMapping bg1="dk1" tx1="lt1" bg2="dk2" tx2="lt2" accent1="accent1" accent2="accent2" accent3="accent3" accent4="accent4" accent5="accent5" accent6="accent6" hlink="hlink" folHlink="folHlink"/>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51413877"/>
      </p:ext>
    </p:extLst>
  </p:cSld>
  <p:clrMapOvr>
    <a:overrideClrMapping bg1="dk1" tx1="lt1" bg2="dk2" tx2="lt2" accent1="accent1" accent2="accent2" accent3="accent3" accent4="accent4" accent5="accent5" accent6="accent6" hlink="hlink" folHlink="folHlink"/>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4629" y="358344"/>
            <a:ext cx="10135735" cy="558487"/>
          </a:xfrm>
        </p:spPr>
        <p:txBody>
          <a:bodyPr/>
          <a:lstStyle>
            <a:lvl1pPr>
              <a:defRPr spc="0"/>
            </a:lvl1pPr>
          </a:lstStyle>
          <a:p>
            <a:r>
              <a:rPr lang="en-GB" noProof="0" dirty="0"/>
              <a:t>Click to edit master title style</a:t>
            </a:r>
          </a:p>
        </p:txBody>
      </p:sp>
      <p:sp>
        <p:nvSpPr>
          <p:cNvPr id="3" name="Content Placeholder 2"/>
          <p:cNvSpPr>
            <a:spLocks noGrp="1"/>
          </p:cNvSpPr>
          <p:nvPr>
            <p:ph idx="1" hasCustomPrompt="1"/>
          </p:nvPr>
        </p:nvSpPr>
        <p:spPr>
          <a:xfrm>
            <a:off x="817796" y="1435101"/>
            <a:ext cx="10131702" cy="2033762"/>
          </a:xfrm>
        </p:spPr>
        <p:txBody>
          <a:bodyPr/>
          <a:lstStyle>
            <a:lvl1pPr marL="239891" indent="-239891">
              <a:lnSpc>
                <a:spcPct val="100000"/>
              </a:lnSpc>
              <a:defRPr sz="2400" spc="0"/>
            </a:lvl1pPr>
            <a:lvl2pPr marL="479784" indent="-239891">
              <a:lnSpc>
                <a:spcPct val="100000"/>
              </a:lnSpc>
              <a:defRPr sz="2000" spc="0"/>
            </a:lvl2pPr>
            <a:lvl3pPr marL="719675" marR="0" indent="-239891" algn="l" defTabSz="604413"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sz="2000" spc="0"/>
            </a:lvl3pPr>
            <a:lvl4pPr>
              <a:defRPr sz="2000"/>
            </a:lvl4pPr>
          </a:lstStyle>
          <a:p>
            <a:pPr lvl="0"/>
            <a:r>
              <a:rPr lang="en-GB" noProof="0" dirty="0"/>
              <a:t>Click to edit master text styles</a:t>
            </a:r>
          </a:p>
          <a:p>
            <a:pPr lvl="1"/>
            <a:r>
              <a:rPr lang="en-GB" noProof="0" dirty="0"/>
              <a:t>Second level</a:t>
            </a:r>
          </a:p>
          <a:p>
            <a:pPr lvl="2"/>
            <a:r>
              <a:rPr lang="en-GB" noProof="0" dirty="0"/>
              <a:t>Third level</a:t>
            </a:r>
          </a:p>
          <a:p>
            <a:pPr marL="959568" marR="0" lvl="3" indent="-239891" algn="l" defTabSz="604413"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a:pPr>
            <a:r>
              <a:rPr lang="en-GB" noProof="0" dirty="0"/>
              <a:t>Fourth level</a:t>
            </a:r>
          </a:p>
          <a:p>
            <a:pPr lvl="2"/>
            <a:endParaRPr lang="en-GB" noProof="0" dirty="0"/>
          </a:p>
        </p:txBody>
      </p:sp>
    </p:spTree>
    <p:extLst>
      <p:ext uri="{BB962C8B-B14F-4D97-AF65-F5344CB8AC3E}">
        <p14:creationId xmlns:p14="http://schemas.microsoft.com/office/powerpoint/2010/main" val="23283965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0" y="0"/>
            <a:ext cx="7010400" cy="6858000"/>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14" name="Picture 13">
            <a:extLst>
              <a:ext uri="{FF2B5EF4-FFF2-40B4-BE49-F238E27FC236}">
                <a16:creationId xmlns:a16="http://schemas.microsoft.com/office/drawing/2014/main" id="{6C26C47D-DABF-6247-BFE8-3CA46974630D}"/>
              </a:ext>
            </a:extLst>
          </p:cNvPr>
          <p:cNvPicPr>
            <a:picLocks noChangeAspect="1"/>
          </p:cNvPicPr>
          <p:nvPr userDrawn="1"/>
        </p:nvPicPr>
        <p:blipFill>
          <a:blip r:embed="rId3"/>
          <a:stretch>
            <a:fillRect/>
          </a:stretch>
        </p:blipFill>
        <p:spPr>
          <a:xfrm>
            <a:off x="8063627" y="1846012"/>
            <a:ext cx="898795" cy="456105"/>
          </a:xfrm>
          <a:prstGeom prst="rect">
            <a:avLst/>
          </a:prstGeom>
        </p:spPr>
      </p:pic>
      <p:pic>
        <p:nvPicPr>
          <p:cNvPr id="15" name="Picture 14">
            <a:extLst>
              <a:ext uri="{FF2B5EF4-FFF2-40B4-BE49-F238E27FC236}">
                <a16:creationId xmlns:a16="http://schemas.microsoft.com/office/drawing/2014/main" id="{49E96E32-016D-BB49-834D-F4DEF32BB33F}"/>
              </a:ext>
            </a:extLst>
          </p:cNvPr>
          <p:cNvPicPr>
            <a:picLocks noChangeAspect="1"/>
          </p:cNvPicPr>
          <p:nvPr userDrawn="1"/>
        </p:nvPicPr>
        <p:blipFill>
          <a:blip r:embed="rId4"/>
          <a:stretch>
            <a:fillRect/>
          </a:stretch>
        </p:blipFill>
        <p:spPr>
          <a:xfrm>
            <a:off x="7246738" y="2667785"/>
            <a:ext cx="4995147" cy="4209669"/>
          </a:xfrm>
          <a:prstGeom prst="rect">
            <a:avLst/>
          </a:prstGeom>
        </p:spPr>
      </p:pic>
    </p:spTree>
    <p:extLst>
      <p:ext uri="{BB962C8B-B14F-4D97-AF65-F5344CB8AC3E}">
        <p14:creationId xmlns:p14="http://schemas.microsoft.com/office/powerpoint/2010/main" val="55614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Walk-in slide">
    <p:bg>
      <p:bgPr>
        <a:solidFill>
          <a:srgbClr val="0078D4"/>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58293A6-EFA3-B644-9CE9-BBD8B7F450B6}"/>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4" name="Picture 3">
            <a:extLst>
              <a:ext uri="{FF2B5EF4-FFF2-40B4-BE49-F238E27FC236}">
                <a16:creationId xmlns:a16="http://schemas.microsoft.com/office/drawing/2014/main" id="{AE021549-55C5-2F4A-A037-67F7A448CCE7}"/>
              </a:ext>
            </a:extLst>
          </p:cNvPr>
          <p:cNvPicPr>
            <a:picLocks noChangeAspect="1"/>
          </p:cNvPicPr>
          <p:nvPr userDrawn="1"/>
        </p:nvPicPr>
        <p:blipFill>
          <a:blip r:embed="rId3"/>
          <a:stretch>
            <a:fillRect/>
          </a:stretch>
        </p:blipFill>
        <p:spPr>
          <a:xfrm>
            <a:off x="7083240" y="1469946"/>
            <a:ext cx="898795" cy="456105"/>
          </a:xfrm>
          <a:prstGeom prst="rect">
            <a:avLst/>
          </a:prstGeom>
        </p:spPr>
      </p:pic>
      <p:pic>
        <p:nvPicPr>
          <p:cNvPr id="12" name="Picture 11">
            <a:extLst>
              <a:ext uri="{FF2B5EF4-FFF2-40B4-BE49-F238E27FC236}">
                <a16:creationId xmlns:a16="http://schemas.microsoft.com/office/drawing/2014/main" id="{3D0BC0B2-07F6-7A4F-A65F-469CB8991263}"/>
              </a:ext>
            </a:extLst>
          </p:cNvPr>
          <p:cNvPicPr>
            <a:picLocks noChangeAspect="1"/>
          </p:cNvPicPr>
          <p:nvPr userDrawn="1"/>
        </p:nvPicPr>
        <p:blipFill>
          <a:blip r:embed="rId4"/>
          <a:stretch>
            <a:fillRect/>
          </a:stretch>
        </p:blipFill>
        <p:spPr>
          <a:xfrm>
            <a:off x="6096000" y="1697999"/>
            <a:ext cx="6145886" cy="5179456"/>
          </a:xfrm>
          <a:prstGeom prst="rect">
            <a:avLst/>
          </a:prstGeom>
        </p:spPr>
      </p:pic>
    </p:spTree>
    <p:extLst>
      <p:ext uri="{BB962C8B-B14F-4D97-AF65-F5344CB8AC3E}">
        <p14:creationId xmlns:p14="http://schemas.microsoft.com/office/powerpoint/2010/main" val="4744023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03863"/>
        </a:solidFill>
        <a:effectLst/>
      </p:bgPr>
    </p:bg>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2"/>
          <a:stretch>
            <a:fillRect/>
          </a:stretch>
        </p:blipFill>
        <p:spPr bwMode="black">
          <a:xfrm>
            <a:off x="585216" y="585788"/>
            <a:ext cx="1366245" cy="292608"/>
          </a:xfrm>
          <a:prstGeom prst="rect">
            <a:avLst/>
          </a:prstGeom>
        </p:spPr>
      </p:pic>
      <p:pic>
        <p:nvPicPr>
          <p:cNvPr id="8" name="Picture 7">
            <a:extLst>
              <a:ext uri="{FF2B5EF4-FFF2-40B4-BE49-F238E27FC236}">
                <a16:creationId xmlns:a16="http://schemas.microsoft.com/office/drawing/2014/main" id="{CB87212C-1D3E-5B4A-AAF5-CA96ECB44678}"/>
              </a:ext>
            </a:extLst>
          </p:cNvPr>
          <p:cNvPicPr>
            <a:picLocks noChangeAspect="1"/>
          </p:cNvPicPr>
          <p:nvPr userDrawn="1"/>
        </p:nvPicPr>
        <p:blipFill rotWithShape="1">
          <a:blip r:embed="rId3"/>
          <a:srcRect l="47571" r="2059"/>
          <a:stretch/>
        </p:blipFill>
        <p:spPr>
          <a:xfrm>
            <a:off x="7010400" y="0"/>
            <a:ext cx="5181599" cy="6858000"/>
          </a:xfrm>
          <a:prstGeom prst="rect">
            <a:avLst/>
          </a:prstGeom>
        </p:spPr>
      </p:pic>
      <p:pic>
        <p:nvPicPr>
          <p:cNvPr id="13" name="Picture 12">
            <a:extLst>
              <a:ext uri="{FF2B5EF4-FFF2-40B4-BE49-F238E27FC236}">
                <a16:creationId xmlns:a16="http://schemas.microsoft.com/office/drawing/2014/main" id="{314FF17B-32FB-194D-9F80-B9408091A3DB}"/>
              </a:ext>
            </a:extLst>
          </p:cNvPr>
          <p:cNvPicPr>
            <a:picLocks noChangeAspect="1"/>
          </p:cNvPicPr>
          <p:nvPr userDrawn="1"/>
        </p:nvPicPr>
        <p:blipFill>
          <a:blip r:embed="rId4"/>
          <a:stretch>
            <a:fillRect/>
          </a:stretch>
        </p:blipFill>
        <p:spPr>
          <a:xfrm>
            <a:off x="5646602" y="3592778"/>
            <a:ext cx="898795" cy="456105"/>
          </a:xfrm>
          <a:prstGeom prst="rect">
            <a:avLst/>
          </a:prstGeom>
        </p:spPr>
      </p:pic>
      <p:pic>
        <p:nvPicPr>
          <p:cNvPr id="7" name="Picture 6">
            <a:extLst>
              <a:ext uri="{FF2B5EF4-FFF2-40B4-BE49-F238E27FC236}">
                <a16:creationId xmlns:a16="http://schemas.microsoft.com/office/drawing/2014/main" id="{B5385256-EB1E-CE4E-9052-319AF27C8432}"/>
              </a:ext>
            </a:extLst>
          </p:cNvPr>
          <p:cNvPicPr>
            <a:picLocks noChangeAspect="1"/>
          </p:cNvPicPr>
          <p:nvPr userDrawn="1"/>
        </p:nvPicPr>
        <p:blipFill>
          <a:blip r:embed="rId5"/>
          <a:stretch>
            <a:fillRect/>
          </a:stretch>
        </p:blipFill>
        <p:spPr>
          <a:xfrm>
            <a:off x="3780917" y="4275955"/>
            <a:ext cx="3086911" cy="2601500"/>
          </a:xfrm>
          <a:prstGeom prst="rect">
            <a:avLst/>
          </a:prstGeom>
        </p:spPr>
      </p:pic>
    </p:spTree>
    <p:extLst>
      <p:ext uri="{BB962C8B-B14F-4D97-AF65-F5344CB8AC3E}">
        <p14:creationId xmlns:p14="http://schemas.microsoft.com/office/powerpoint/2010/main" val="545005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a:srcRect l="47571" r="2059"/>
          <a:stretch/>
        </p:blipFill>
        <p:spPr>
          <a:xfrm>
            <a:off x="7010400" y="0"/>
            <a:ext cx="5181599" cy="6858000"/>
          </a:xfrm>
          <a:prstGeom prst="rect">
            <a:avLst/>
          </a:prstGeom>
        </p:spPr>
      </p:pic>
      <p:pic>
        <p:nvPicPr>
          <p:cNvPr id="11" name="Picture 10">
            <a:extLst>
              <a:ext uri="{FF2B5EF4-FFF2-40B4-BE49-F238E27FC236}">
                <a16:creationId xmlns:a16="http://schemas.microsoft.com/office/drawing/2014/main" id="{22380DFD-0D28-F74A-898A-E8701DC0AAEE}"/>
              </a:ext>
            </a:extLst>
          </p:cNvPr>
          <p:cNvPicPr>
            <a:picLocks noChangeAspect="1"/>
          </p:cNvPicPr>
          <p:nvPr userDrawn="1"/>
        </p:nvPicPr>
        <p:blipFill>
          <a:blip r:embed="rId4"/>
          <a:stretch>
            <a:fillRect/>
          </a:stretch>
        </p:blipFill>
        <p:spPr>
          <a:xfrm>
            <a:off x="3780917" y="4275955"/>
            <a:ext cx="3086911" cy="2601500"/>
          </a:xfrm>
          <a:prstGeom prst="rect">
            <a:avLst/>
          </a:prstGeom>
        </p:spPr>
      </p:pic>
      <p:pic>
        <p:nvPicPr>
          <p:cNvPr id="13" name="Picture 12">
            <a:extLst>
              <a:ext uri="{FF2B5EF4-FFF2-40B4-BE49-F238E27FC236}">
                <a16:creationId xmlns:a16="http://schemas.microsoft.com/office/drawing/2014/main" id="{C06D6959-1E8B-5446-B9F0-53EFAABE74F1}"/>
              </a:ext>
            </a:extLst>
          </p:cNvPr>
          <p:cNvPicPr>
            <a:picLocks noChangeAspect="1"/>
          </p:cNvPicPr>
          <p:nvPr userDrawn="1"/>
        </p:nvPicPr>
        <p:blipFill>
          <a:blip r:embed="rId5"/>
          <a:stretch>
            <a:fillRect/>
          </a:stretch>
        </p:blipFill>
        <p:spPr>
          <a:xfrm>
            <a:off x="5646602" y="3592778"/>
            <a:ext cx="898795" cy="456105"/>
          </a:xfrm>
          <a:prstGeom prst="rect">
            <a:avLst/>
          </a:prstGeom>
        </p:spPr>
      </p:pic>
    </p:spTree>
    <p:extLst>
      <p:ext uri="{BB962C8B-B14F-4D97-AF65-F5344CB8AC3E}">
        <p14:creationId xmlns:p14="http://schemas.microsoft.com/office/powerpoint/2010/main" val="286436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1330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a:extLst>
              <a:ext uri="{FF2B5EF4-FFF2-40B4-BE49-F238E27FC236}">
                <a16:creationId xmlns:a16="http://schemas.microsoft.com/office/drawing/2014/main" id="{6F439125-9C0C-0040-B90D-B6E1313A2D9C}"/>
              </a:ext>
            </a:extLst>
          </p:cNvPr>
          <p:cNvPicPr>
            <a:picLocks noChangeAspect="1"/>
          </p:cNvPicPr>
          <p:nvPr userDrawn="1"/>
        </p:nvPicPr>
        <p:blipFill rotWithShape="1">
          <a:blip r:embed="rId3"/>
          <a:srcRect l="47571" r="2059"/>
          <a:stretch/>
        </p:blipFill>
        <p:spPr>
          <a:xfrm>
            <a:off x="7010400" y="0"/>
            <a:ext cx="5181599" cy="6858000"/>
          </a:xfrm>
          <a:prstGeom prst="rect">
            <a:avLst/>
          </a:prstGeom>
        </p:spPr>
      </p:pic>
      <p:pic>
        <p:nvPicPr>
          <p:cNvPr id="6" name="Picture 5">
            <a:extLst>
              <a:ext uri="{FF2B5EF4-FFF2-40B4-BE49-F238E27FC236}">
                <a16:creationId xmlns:a16="http://schemas.microsoft.com/office/drawing/2014/main" id="{8F5A4882-BAEA-5B49-BE4C-20CC144C0A74}"/>
              </a:ext>
            </a:extLst>
          </p:cNvPr>
          <p:cNvPicPr>
            <a:picLocks noChangeAspect="1"/>
          </p:cNvPicPr>
          <p:nvPr userDrawn="1"/>
        </p:nvPicPr>
        <p:blipFill>
          <a:blip r:embed="rId4"/>
          <a:stretch>
            <a:fillRect/>
          </a:stretch>
        </p:blipFill>
        <p:spPr>
          <a:xfrm>
            <a:off x="1381886" y="1466329"/>
            <a:ext cx="596406" cy="302654"/>
          </a:xfrm>
          <a:prstGeom prst="rect">
            <a:avLst/>
          </a:prstGeom>
        </p:spPr>
      </p:pic>
      <p:pic>
        <p:nvPicPr>
          <p:cNvPr id="8" name="Picture 7">
            <a:extLst>
              <a:ext uri="{FF2B5EF4-FFF2-40B4-BE49-F238E27FC236}">
                <a16:creationId xmlns:a16="http://schemas.microsoft.com/office/drawing/2014/main" id="{3CD518EE-7AB3-1448-8667-073362575CCA}"/>
              </a:ext>
            </a:extLst>
          </p:cNvPr>
          <p:cNvPicPr>
            <a:picLocks noChangeAspect="1"/>
          </p:cNvPicPr>
          <p:nvPr userDrawn="1"/>
        </p:nvPicPr>
        <p:blipFill>
          <a:blip r:embed="rId5"/>
          <a:stretch>
            <a:fillRect/>
          </a:stretch>
        </p:blipFill>
        <p:spPr>
          <a:xfrm>
            <a:off x="3715290" y="1686628"/>
            <a:ext cx="850900" cy="431800"/>
          </a:xfrm>
          <a:prstGeom prst="rect">
            <a:avLst/>
          </a:prstGeom>
        </p:spPr>
      </p:pic>
      <p:pic>
        <p:nvPicPr>
          <p:cNvPr id="10" name="Picture 9">
            <a:extLst>
              <a:ext uri="{FF2B5EF4-FFF2-40B4-BE49-F238E27FC236}">
                <a16:creationId xmlns:a16="http://schemas.microsoft.com/office/drawing/2014/main" id="{48F64C4B-7851-9F41-A60F-3A05A9F5C599}"/>
              </a:ext>
            </a:extLst>
          </p:cNvPr>
          <p:cNvPicPr>
            <a:picLocks noChangeAspect="1"/>
          </p:cNvPicPr>
          <p:nvPr userDrawn="1"/>
        </p:nvPicPr>
        <p:blipFill>
          <a:blip r:embed="rId6"/>
          <a:stretch>
            <a:fillRect/>
          </a:stretch>
        </p:blipFill>
        <p:spPr>
          <a:xfrm>
            <a:off x="2239188" y="269776"/>
            <a:ext cx="3712837" cy="928209"/>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04356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0647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662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770851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8268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60374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758063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81473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467185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85917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86672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4039647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447681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21660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621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9411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7680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60314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2E2AE02-2E53-E54D-B667-977ABBE7C63F}"/>
              </a:ext>
            </a:extLst>
          </p:cNvPr>
          <p:cNvSpPr/>
          <p:nvPr userDrawn="1"/>
        </p:nvSpPr>
        <p:spPr bwMode="auto">
          <a:xfrm>
            <a:off x="-1" y="0"/>
            <a:ext cx="12200867" cy="1293779"/>
          </a:xfrm>
          <a:prstGeom prst="rect">
            <a:avLst/>
          </a:prstGeom>
          <a:solidFill>
            <a:srgbClr val="003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5363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5624309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AA27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5C34F8-4E9F-544A-B8E5-3395AF2F12FE}"/>
              </a:ext>
            </a:extLst>
          </p:cNvPr>
          <p:cNvPicPr>
            <a:picLocks noChangeAspect="1"/>
          </p:cNvPicPr>
          <p:nvPr/>
        </p:nvPicPr>
        <p:blipFill>
          <a:blip r:embed="rId2"/>
          <a:stretch>
            <a:fillRect/>
          </a:stretch>
        </p:blipFill>
        <p:spPr>
          <a:xfrm>
            <a:off x="0" y="-36396"/>
            <a:ext cx="12192000" cy="4217599"/>
          </a:xfrm>
          <a:prstGeom prst="rect">
            <a:avLst/>
          </a:prstGeom>
        </p:spPr>
      </p:pic>
      <p:pic>
        <p:nvPicPr>
          <p:cNvPr id="8" name="Picture 7">
            <a:extLst>
              <a:ext uri="{FF2B5EF4-FFF2-40B4-BE49-F238E27FC236}">
                <a16:creationId xmlns:a16="http://schemas.microsoft.com/office/drawing/2014/main" id="{B381FE9A-A0AC-8743-BD3B-9FE6C510C1C3}"/>
              </a:ext>
            </a:extLst>
          </p:cNvPr>
          <p:cNvPicPr>
            <a:picLocks noChangeAspect="1"/>
          </p:cNvPicPr>
          <p:nvPr/>
        </p:nvPicPr>
        <p:blipFill>
          <a:blip r:embed="rId3"/>
          <a:stretch>
            <a:fillRect/>
          </a:stretch>
        </p:blipFill>
        <p:spPr>
          <a:xfrm>
            <a:off x="0" y="1295539"/>
            <a:ext cx="12192001" cy="4675129"/>
          </a:xfrm>
          <a:prstGeom prst="rect">
            <a:avLst/>
          </a:prstGeom>
        </p:spPr>
      </p:pic>
      <p:pic>
        <p:nvPicPr>
          <p:cNvPr id="9" name="Picture 8">
            <a:extLst>
              <a:ext uri="{FF2B5EF4-FFF2-40B4-BE49-F238E27FC236}">
                <a16:creationId xmlns:a16="http://schemas.microsoft.com/office/drawing/2014/main" id="{FC88EDEB-6D51-F646-A385-DF77A94B17A8}"/>
              </a:ext>
            </a:extLst>
          </p:cNvPr>
          <p:cNvPicPr>
            <a:picLocks noChangeAspect="1"/>
          </p:cNvPicPr>
          <p:nvPr/>
        </p:nvPicPr>
        <p:blipFill>
          <a:blip r:embed="rId4"/>
          <a:stretch>
            <a:fillRect/>
          </a:stretch>
        </p:blipFill>
        <p:spPr>
          <a:xfrm>
            <a:off x="146050" y="64690"/>
            <a:ext cx="1384300" cy="508000"/>
          </a:xfrm>
          <a:prstGeom prst="rect">
            <a:avLst/>
          </a:prstGeom>
        </p:spPr>
      </p:pic>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3209497"/>
            <a:ext cx="9144000" cy="2387600"/>
          </a:xfrm>
        </p:spPr>
        <p:txBody>
          <a:bodyPr anchor="b">
            <a:normAutofit/>
          </a:bodyPr>
          <a:lstStyle>
            <a:lvl1pPr algn="ctr">
              <a:defRPr sz="48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42F97BD-5CA9-CB4D-8FF6-D94140180ACA}"/>
              </a:ext>
            </a:extLst>
          </p:cNvPr>
          <p:cNvSpPr>
            <a:spLocks noGrp="1"/>
          </p:cNvSpPr>
          <p:nvPr>
            <p:ph type="subTitle" idx="1"/>
          </p:nvPr>
        </p:nvSpPr>
        <p:spPr>
          <a:xfrm>
            <a:off x="1524000" y="5689173"/>
            <a:ext cx="9144000" cy="551654"/>
          </a:xfrm>
        </p:spPr>
        <p:txBody>
          <a:bodyPr/>
          <a:lstStyle>
            <a:lvl1pPr marL="0" indent="0" algn="ctr">
              <a:buNone/>
              <a:defRPr sz="2400" b="0" i="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6627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2_Title Slide">
    <p:bg>
      <p:bgPr>
        <a:solidFill>
          <a:srgbClr val="AA27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5C34F8-4E9F-544A-B8E5-3395AF2F12FE}"/>
              </a:ext>
            </a:extLst>
          </p:cNvPr>
          <p:cNvPicPr>
            <a:picLocks noChangeAspect="1"/>
          </p:cNvPicPr>
          <p:nvPr/>
        </p:nvPicPr>
        <p:blipFill>
          <a:blip r:embed="rId2"/>
          <a:stretch>
            <a:fillRect/>
          </a:stretch>
        </p:blipFill>
        <p:spPr>
          <a:xfrm>
            <a:off x="0" y="-36396"/>
            <a:ext cx="12192000" cy="4217599"/>
          </a:xfrm>
          <a:prstGeom prst="rect">
            <a:avLst/>
          </a:prstGeom>
        </p:spPr>
      </p:pic>
      <p:pic>
        <p:nvPicPr>
          <p:cNvPr id="8" name="Picture 7">
            <a:extLst>
              <a:ext uri="{FF2B5EF4-FFF2-40B4-BE49-F238E27FC236}">
                <a16:creationId xmlns:a16="http://schemas.microsoft.com/office/drawing/2014/main" id="{B381FE9A-A0AC-8743-BD3B-9FE6C510C1C3}"/>
              </a:ext>
            </a:extLst>
          </p:cNvPr>
          <p:cNvPicPr>
            <a:picLocks noChangeAspect="1"/>
          </p:cNvPicPr>
          <p:nvPr/>
        </p:nvPicPr>
        <p:blipFill>
          <a:blip r:embed="rId3"/>
          <a:stretch>
            <a:fillRect/>
          </a:stretch>
        </p:blipFill>
        <p:spPr>
          <a:xfrm>
            <a:off x="0" y="1312577"/>
            <a:ext cx="12192001" cy="4675129"/>
          </a:xfrm>
          <a:prstGeom prst="rect">
            <a:avLst/>
          </a:prstGeom>
        </p:spPr>
      </p:pic>
      <p:pic>
        <p:nvPicPr>
          <p:cNvPr id="9" name="Picture 8">
            <a:extLst>
              <a:ext uri="{FF2B5EF4-FFF2-40B4-BE49-F238E27FC236}">
                <a16:creationId xmlns:a16="http://schemas.microsoft.com/office/drawing/2014/main" id="{FC88EDEB-6D51-F646-A385-DF77A94B17A8}"/>
              </a:ext>
            </a:extLst>
          </p:cNvPr>
          <p:cNvPicPr>
            <a:picLocks noChangeAspect="1"/>
          </p:cNvPicPr>
          <p:nvPr/>
        </p:nvPicPr>
        <p:blipFill>
          <a:blip r:embed="rId4"/>
          <a:stretch>
            <a:fillRect/>
          </a:stretch>
        </p:blipFill>
        <p:spPr>
          <a:xfrm>
            <a:off x="146050" y="64690"/>
            <a:ext cx="1384300" cy="508000"/>
          </a:xfrm>
          <a:prstGeom prst="rect">
            <a:avLst/>
          </a:prstGeom>
        </p:spPr>
      </p:pic>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3209497"/>
            <a:ext cx="9144000" cy="2387600"/>
          </a:xfrm>
        </p:spPr>
        <p:txBody>
          <a:bodyPr anchor="b">
            <a:normAutofit/>
          </a:bodyPr>
          <a:lstStyle>
            <a:lvl1pPr algn="ctr">
              <a:defRPr sz="48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42F97BD-5CA9-CB4D-8FF6-D94140180ACA}"/>
              </a:ext>
            </a:extLst>
          </p:cNvPr>
          <p:cNvSpPr>
            <a:spLocks noGrp="1"/>
          </p:cNvSpPr>
          <p:nvPr>
            <p:ph type="subTitle" idx="1"/>
          </p:nvPr>
        </p:nvSpPr>
        <p:spPr>
          <a:xfrm>
            <a:off x="1524000" y="5689173"/>
            <a:ext cx="9144000" cy="551654"/>
          </a:xfrm>
        </p:spPr>
        <p:txBody>
          <a:bodyPr/>
          <a:lstStyle>
            <a:lvl1pPr marL="0" indent="0" algn="ctr">
              <a:buNone/>
              <a:defRPr sz="2400" b="0" i="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2" name="Text Placeholder 11">
            <a:extLst>
              <a:ext uri="{FF2B5EF4-FFF2-40B4-BE49-F238E27FC236}">
                <a16:creationId xmlns:a16="http://schemas.microsoft.com/office/drawing/2014/main" id="{EA4E3CFA-8346-8944-BD5D-11DFD109A9DC}"/>
              </a:ext>
            </a:extLst>
          </p:cNvPr>
          <p:cNvSpPr>
            <a:spLocks noGrp="1"/>
          </p:cNvSpPr>
          <p:nvPr>
            <p:ph type="body" sz="quarter" idx="11" hasCustomPrompt="1"/>
          </p:nvPr>
        </p:nvSpPr>
        <p:spPr>
          <a:xfrm>
            <a:off x="562272" y="5519210"/>
            <a:ext cx="1855003" cy="312038"/>
          </a:xfrm>
        </p:spPr>
        <p:txBody>
          <a:bodyPr>
            <a:noAutofit/>
          </a:bodyPr>
          <a:lstStyle>
            <a:lvl1pPr marL="0" indent="0">
              <a:buNone/>
              <a:defRPr sz="1200">
                <a:solidFill>
                  <a:schemeClr val="bg1"/>
                </a:solidFill>
                <a:latin typeface="Monaco" panose="020B0509030404040204" pitchFamily="49" charset="77"/>
              </a:defRPr>
            </a:lvl1pPr>
          </a:lstStyle>
          <a:p>
            <a:pPr lvl="0"/>
            <a:r>
              <a:rPr lang="en-US" dirty="0"/>
              <a:t>Full name</a:t>
            </a:r>
          </a:p>
        </p:txBody>
      </p:sp>
      <p:sp>
        <p:nvSpPr>
          <p:cNvPr id="13" name="Text Placeholder 11">
            <a:extLst>
              <a:ext uri="{FF2B5EF4-FFF2-40B4-BE49-F238E27FC236}">
                <a16:creationId xmlns:a16="http://schemas.microsoft.com/office/drawing/2014/main" id="{B23600EA-F45E-B147-9FDE-DE5C9EC8402F}"/>
              </a:ext>
            </a:extLst>
          </p:cNvPr>
          <p:cNvSpPr>
            <a:spLocks noGrp="1"/>
          </p:cNvSpPr>
          <p:nvPr>
            <p:ph type="body" sz="quarter" idx="12" hasCustomPrompt="1"/>
          </p:nvPr>
        </p:nvSpPr>
        <p:spPr>
          <a:xfrm>
            <a:off x="793539" y="5963397"/>
            <a:ext cx="1855003" cy="259305"/>
          </a:xfrm>
        </p:spPr>
        <p:txBody>
          <a:bodyPr>
            <a:noAutofit/>
          </a:bodyPr>
          <a:lstStyle>
            <a:lvl1pPr marL="0" indent="0">
              <a:buNone/>
              <a:defRPr sz="1200">
                <a:solidFill>
                  <a:schemeClr val="bg1"/>
                </a:solidFill>
                <a:latin typeface="Monaco" panose="020B0509030404040204" pitchFamily="49" charset="77"/>
              </a:defRPr>
            </a:lvl1pPr>
          </a:lstStyle>
          <a:p>
            <a:pPr lvl="0"/>
            <a:r>
              <a:rPr lang="en-US" dirty="0"/>
              <a:t>Role</a:t>
            </a:r>
          </a:p>
        </p:txBody>
      </p:sp>
    </p:spTree>
    <p:extLst>
      <p:ext uri="{BB962C8B-B14F-4D97-AF65-F5344CB8AC3E}">
        <p14:creationId xmlns:p14="http://schemas.microsoft.com/office/powerpoint/2010/main" val="357977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 column large text slide">
    <p:bg>
      <p:bgPr>
        <a:solidFill>
          <a:srgbClr val="FFFFFF"/>
        </a:solidFill>
        <a:effectLst/>
      </p:bgPr>
    </p:bg>
    <p:spTree>
      <p:nvGrpSpPr>
        <p:cNvPr id="1" name=""/>
        <p:cNvGrpSpPr/>
        <p:nvPr/>
      </p:nvGrpSpPr>
      <p:grpSpPr>
        <a:xfrm>
          <a:off x="0" y="0"/>
          <a:ext cx="0" cy="0"/>
          <a:chOff x="0" y="0"/>
          <a:chExt cx="0" cy="0"/>
        </a:xfrm>
      </p:grpSpPr>
      <p:sp>
        <p:nvSpPr>
          <p:cNvPr id="95" name="Shape 95"/>
          <p:cNvSpPr>
            <a:spLocks noGrp="1"/>
          </p:cNvSpPr>
          <p:nvPr>
            <p:ph type="title"/>
          </p:nvPr>
        </p:nvSpPr>
        <p:spPr>
          <a:xfrm>
            <a:off x="824624" y="358337"/>
            <a:ext cx="10135736" cy="1081664"/>
          </a:xfrm>
          <a:prstGeom prst="rect">
            <a:avLst/>
          </a:prstGeom>
        </p:spPr>
        <p:txBody>
          <a:bodyPr>
            <a:noAutofit/>
          </a:bodyPr>
          <a:lstStyle>
            <a:lvl1pPr defTabSz="604352">
              <a:lnSpc>
                <a:spcPts val="4265"/>
              </a:lnSpc>
              <a:tabLst/>
              <a:defRPr sz="3998">
                <a:latin typeface="Gill Sans MT"/>
                <a:ea typeface="Gill Sans MT"/>
                <a:cs typeface="Gill Sans MT"/>
                <a:sym typeface="Gill Sans MT"/>
              </a:defRPr>
            </a:lvl1pPr>
          </a:lstStyle>
          <a:p>
            <a:pPr lvl="0">
              <a:defRPr sz="1800">
                <a:solidFill>
                  <a:srgbClr val="000000"/>
                </a:solidFill>
              </a:defRPr>
            </a:pPr>
            <a:r>
              <a:rPr sz="3998">
                <a:solidFill>
                  <a:srgbClr val="128CAB"/>
                </a:solidFill>
              </a:rPr>
              <a:t>Title Text</a:t>
            </a:r>
          </a:p>
        </p:txBody>
      </p:sp>
      <p:sp>
        <p:nvSpPr>
          <p:cNvPr id="96" name="Shape 96"/>
          <p:cNvSpPr>
            <a:spLocks noGrp="1"/>
          </p:cNvSpPr>
          <p:nvPr>
            <p:ph type="body" idx="1"/>
          </p:nvPr>
        </p:nvSpPr>
        <p:spPr>
          <a:xfrm>
            <a:off x="824622" y="1440003"/>
            <a:ext cx="10131705" cy="2604559"/>
          </a:xfrm>
          <a:prstGeom prst="rect">
            <a:avLst/>
          </a:prstGeom>
        </p:spPr>
        <p:txBody>
          <a:bodyPr/>
          <a:lstStyle>
            <a:lvl1pPr marL="239868" indent="-239868" defTabSz="604352">
              <a:spcBef>
                <a:spcPts val="400"/>
              </a:spcBef>
              <a:buClr>
                <a:srgbClr val="128CAB"/>
              </a:buClr>
              <a:buSzPct val="76000"/>
              <a:defRPr sz="3198">
                <a:solidFill>
                  <a:srgbClr val="505555"/>
                </a:solidFill>
                <a:latin typeface="Gill Sans MT"/>
                <a:ea typeface="Gill Sans MT"/>
                <a:cs typeface="Gill Sans MT"/>
                <a:sym typeface="Gill Sans MT"/>
              </a:defRPr>
            </a:lvl1pPr>
            <a:lvl2pPr marL="479736" indent="-239868" defTabSz="604352">
              <a:spcBef>
                <a:spcPts val="400"/>
              </a:spcBef>
              <a:buClr>
                <a:srgbClr val="128CAB"/>
              </a:buClr>
              <a:buSzPct val="76000"/>
              <a:defRPr sz="3198">
                <a:solidFill>
                  <a:srgbClr val="505555"/>
                </a:solidFill>
                <a:latin typeface="Gill Sans MT"/>
                <a:ea typeface="Gill Sans MT"/>
                <a:cs typeface="Gill Sans MT"/>
                <a:sym typeface="Gill Sans MT"/>
              </a:defRPr>
            </a:lvl2pPr>
            <a:lvl3pPr marL="719603" indent="-239868" defTabSz="604352">
              <a:spcBef>
                <a:spcPts val="400"/>
              </a:spcBef>
              <a:buClr>
                <a:srgbClr val="128CAB"/>
              </a:buClr>
              <a:buSzPct val="76000"/>
              <a:defRPr sz="3198">
                <a:solidFill>
                  <a:srgbClr val="505555"/>
                </a:solidFill>
                <a:latin typeface="Gill Sans MT"/>
                <a:ea typeface="Gill Sans MT"/>
                <a:cs typeface="Gill Sans MT"/>
                <a:sym typeface="Gill Sans MT"/>
              </a:defRPr>
            </a:lvl3pPr>
            <a:lvl4pPr marL="1079405" indent="-359801" defTabSz="604352">
              <a:spcBef>
                <a:spcPts val="400"/>
              </a:spcBef>
              <a:buClr>
                <a:srgbClr val="128CAB"/>
              </a:buClr>
              <a:buSzPct val="76000"/>
              <a:defRPr sz="3198">
                <a:solidFill>
                  <a:srgbClr val="505555"/>
                </a:solidFill>
                <a:latin typeface="Gill Sans MT"/>
                <a:ea typeface="Gill Sans MT"/>
                <a:cs typeface="Gill Sans MT"/>
                <a:sym typeface="Gill Sans MT"/>
              </a:defRPr>
            </a:lvl4pPr>
            <a:lvl5pPr marL="237112" indent="-237112" defTabSz="604352">
              <a:spcBef>
                <a:spcPts val="400"/>
              </a:spcBef>
              <a:buClr>
                <a:srgbClr val="128CAB"/>
              </a:buClr>
              <a:buSzPct val="76000"/>
              <a:buAutoNum type="arabicPeriod"/>
              <a:defRPr sz="3198">
                <a:solidFill>
                  <a:srgbClr val="505555"/>
                </a:solidFill>
                <a:latin typeface="Gill Sans MT"/>
                <a:ea typeface="Gill Sans MT"/>
                <a:cs typeface="Gill Sans MT"/>
                <a:sym typeface="Gill Sans MT"/>
              </a:defRPr>
            </a:lvl5pPr>
          </a:lstStyle>
          <a:p>
            <a:pPr lvl="0">
              <a:defRPr sz="1800">
                <a:solidFill>
                  <a:srgbClr val="000000"/>
                </a:solidFill>
              </a:defRPr>
            </a:pPr>
            <a:r>
              <a:rPr sz="3198">
                <a:solidFill>
                  <a:srgbClr val="505555"/>
                </a:solidFill>
              </a:rPr>
              <a:t>Body Level One</a:t>
            </a:r>
          </a:p>
          <a:p>
            <a:pPr lvl="1">
              <a:defRPr sz="1800">
                <a:solidFill>
                  <a:srgbClr val="000000"/>
                </a:solidFill>
              </a:defRPr>
            </a:pPr>
            <a:r>
              <a:rPr sz="3198">
                <a:solidFill>
                  <a:srgbClr val="505555"/>
                </a:solidFill>
              </a:rPr>
              <a:t>Body Level Two</a:t>
            </a:r>
          </a:p>
          <a:p>
            <a:pPr lvl="2">
              <a:defRPr sz="1800">
                <a:solidFill>
                  <a:srgbClr val="000000"/>
                </a:solidFill>
              </a:defRPr>
            </a:pPr>
            <a:r>
              <a:rPr sz="3198">
                <a:solidFill>
                  <a:srgbClr val="505555"/>
                </a:solidFill>
              </a:rPr>
              <a:t>Body Level Three</a:t>
            </a:r>
          </a:p>
          <a:p>
            <a:pPr lvl="3">
              <a:defRPr sz="1800">
                <a:solidFill>
                  <a:srgbClr val="000000"/>
                </a:solidFill>
              </a:defRPr>
            </a:pPr>
            <a:r>
              <a:rPr sz="3198">
                <a:solidFill>
                  <a:srgbClr val="505555"/>
                </a:solidFill>
              </a:rPr>
              <a:t>Body Level Four</a:t>
            </a:r>
          </a:p>
          <a:p>
            <a:pPr lvl="4">
              <a:defRPr sz="1800">
                <a:solidFill>
                  <a:srgbClr val="000000"/>
                </a:solidFill>
              </a:defRPr>
            </a:pPr>
            <a:r>
              <a:rPr sz="3198">
                <a:solidFill>
                  <a:srgbClr val="505555"/>
                </a:solidFill>
              </a:rPr>
              <a:t>Body Level Five</a:t>
            </a:r>
          </a:p>
        </p:txBody>
      </p:sp>
    </p:spTree>
    <p:extLst>
      <p:ext uri="{BB962C8B-B14F-4D97-AF65-F5344CB8AC3E}">
        <p14:creationId xmlns:p14="http://schemas.microsoft.com/office/powerpoint/2010/main" val="441393400"/>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AA27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5C34F8-4E9F-544A-B8E5-3395AF2F12FE}"/>
              </a:ext>
            </a:extLst>
          </p:cNvPr>
          <p:cNvPicPr>
            <a:picLocks noChangeAspect="1"/>
          </p:cNvPicPr>
          <p:nvPr/>
        </p:nvPicPr>
        <p:blipFill>
          <a:blip r:embed="rId2"/>
          <a:stretch>
            <a:fillRect/>
          </a:stretch>
        </p:blipFill>
        <p:spPr>
          <a:xfrm>
            <a:off x="0" y="-36396"/>
            <a:ext cx="12192000" cy="4217599"/>
          </a:xfrm>
          <a:prstGeom prst="rect">
            <a:avLst/>
          </a:prstGeom>
        </p:spPr>
      </p:pic>
      <p:pic>
        <p:nvPicPr>
          <p:cNvPr id="8" name="Picture 7">
            <a:extLst>
              <a:ext uri="{FF2B5EF4-FFF2-40B4-BE49-F238E27FC236}">
                <a16:creationId xmlns:a16="http://schemas.microsoft.com/office/drawing/2014/main" id="{B381FE9A-A0AC-8743-BD3B-9FE6C510C1C3}"/>
              </a:ext>
            </a:extLst>
          </p:cNvPr>
          <p:cNvPicPr>
            <a:picLocks noChangeAspect="1"/>
          </p:cNvPicPr>
          <p:nvPr/>
        </p:nvPicPr>
        <p:blipFill>
          <a:blip r:embed="rId3"/>
          <a:stretch>
            <a:fillRect/>
          </a:stretch>
        </p:blipFill>
        <p:spPr>
          <a:xfrm>
            <a:off x="0" y="1312577"/>
            <a:ext cx="12192001" cy="4675129"/>
          </a:xfrm>
          <a:prstGeom prst="rect">
            <a:avLst/>
          </a:prstGeom>
        </p:spPr>
      </p:pic>
      <p:pic>
        <p:nvPicPr>
          <p:cNvPr id="9" name="Picture 8">
            <a:extLst>
              <a:ext uri="{FF2B5EF4-FFF2-40B4-BE49-F238E27FC236}">
                <a16:creationId xmlns:a16="http://schemas.microsoft.com/office/drawing/2014/main" id="{FC88EDEB-6D51-F646-A385-DF77A94B17A8}"/>
              </a:ext>
            </a:extLst>
          </p:cNvPr>
          <p:cNvPicPr>
            <a:picLocks noChangeAspect="1"/>
          </p:cNvPicPr>
          <p:nvPr/>
        </p:nvPicPr>
        <p:blipFill>
          <a:blip r:embed="rId4"/>
          <a:stretch>
            <a:fillRect/>
          </a:stretch>
        </p:blipFill>
        <p:spPr>
          <a:xfrm>
            <a:off x="146050" y="64690"/>
            <a:ext cx="1384300" cy="508000"/>
          </a:xfrm>
          <a:prstGeom prst="rect">
            <a:avLst/>
          </a:prstGeom>
        </p:spPr>
      </p:pic>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3209497"/>
            <a:ext cx="9144000" cy="2387600"/>
          </a:xfrm>
        </p:spPr>
        <p:txBody>
          <a:bodyPr anchor="b">
            <a:normAutofit/>
          </a:bodyPr>
          <a:lstStyle>
            <a:lvl1pPr algn="ctr">
              <a:defRPr sz="48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42F97BD-5CA9-CB4D-8FF6-D94140180ACA}"/>
              </a:ext>
            </a:extLst>
          </p:cNvPr>
          <p:cNvSpPr>
            <a:spLocks noGrp="1"/>
          </p:cNvSpPr>
          <p:nvPr>
            <p:ph type="subTitle" idx="1"/>
          </p:nvPr>
        </p:nvSpPr>
        <p:spPr>
          <a:xfrm>
            <a:off x="1524000" y="5689173"/>
            <a:ext cx="9144000" cy="551654"/>
          </a:xfrm>
        </p:spPr>
        <p:txBody>
          <a:bodyPr/>
          <a:lstStyle>
            <a:lvl1pPr marL="0" indent="0" algn="ctr">
              <a:buNone/>
              <a:defRPr sz="2400" b="0" i="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5" name="Picture 14">
            <a:extLst>
              <a:ext uri="{FF2B5EF4-FFF2-40B4-BE49-F238E27FC236}">
                <a16:creationId xmlns:a16="http://schemas.microsoft.com/office/drawing/2014/main" id="{E5D294A1-8067-4F80-B9BA-7DDA234EED6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31267" y="5152910"/>
            <a:ext cx="2186008" cy="1574683"/>
          </a:xfrm>
          <a:prstGeom prst="rect">
            <a:avLst/>
          </a:prstGeom>
        </p:spPr>
      </p:pic>
      <p:sp>
        <p:nvSpPr>
          <p:cNvPr id="12" name="Text Placeholder 11">
            <a:extLst>
              <a:ext uri="{FF2B5EF4-FFF2-40B4-BE49-F238E27FC236}">
                <a16:creationId xmlns:a16="http://schemas.microsoft.com/office/drawing/2014/main" id="{EA4E3CFA-8346-8944-BD5D-11DFD109A9DC}"/>
              </a:ext>
            </a:extLst>
          </p:cNvPr>
          <p:cNvSpPr>
            <a:spLocks noGrp="1"/>
          </p:cNvSpPr>
          <p:nvPr>
            <p:ph type="body" sz="quarter" idx="11" hasCustomPrompt="1"/>
          </p:nvPr>
        </p:nvSpPr>
        <p:spPr>
          <a:xfrm>
            <a:off x="562272" y="5519210"/>
            <a:ext cx="1855003" cy="312038"/>
          </a:xfrm>
        </p:spPr>
        <p:txBody>
          <a:bodyPr>
            <a:noAutofit/>
          </a:bodyPr>
          <a:lstStyle>
            <a:lvl1pPr marL="0" indent="0">
              <a:buNone/>
              <a:defRPr sz="1200">
                <a:solidFill>
                  <a:schemeClr val="bg1"/>
                </a:solidFill>
                <a:latin typeface="Monaco" panose="020B0509030404040204" pitchFamily="49" charset="77"/>
              </a:defRPr>
            </a:lvl1pPr>
          </a:lstStyle>
          <a:p>
            <a:pPr lvl="0"/>
            <a:r>
              <a:rPr lang="en-US" dirty="0"/>
              <a:t>Full name</a:t>
            </a:r>
          </a:p>
        </p:txBody>
      </p:sp>
      <p:sp>
        <p:nvSpPr>
          <p:cNvPr id="13" name="Text Placeholder 11">
            <a:extLst>
              <a:ext uri="{FF2B5EF4-FFF2-40B4-BE49-F238E27FC236}">
                <a16:creationId xmlns:a16="http://schemas.microsoft.com/office/drawing/2014/main" id="{B23600EA-F45E-B147-9FDE-DE5C9EC8402F}"/>
              </a:ext>
            </a:extLst>
          </p:cNvPr>
          <p:cNvSpPr>
            <a:spLocks noGrp="1"/>
          </p:cNvSpPr>
          <p:nvPr>
            <p:ph type="body" sz="quarter" idx="12" hasCustomPrompt="1"/>
          </p:nvPr>
        </p:nvSpPr>
        <p:spPr>
          <a:xfrm>
            <a:off x="793539" y="5963397"/>
            <a:ext cx="1855003" cy="259305"/>
          </a:xfrm>
        </p:spPr>
        <p:txBody>
          <a:bodyPr>
            <a:noAutofit/>
          </a:bodyPr>
          <a:lstStyle>
            <a:lvl1pPr marL="0" indent="0">
              <a:buNone/>
              <a:defRPr sz="1200">
                <a:solidFill>
                  <a:schemeClr val="bg1"/>
                </a:solidFill>
                <a:latin typeface="Monaco" panose="020B0509030404040204" pitchFamily="49" charset="77"/>
              </a:defRPr>
            </a:lvl1pPr>
          </a:lstStyle>
          <a:p>
            <a:pPr lvl="0"/>
            <a:r>
              <a:rPr lang="en-US" dirty="0"/>
              <a:t>Role</a:t>
            </a:r>
          </a:p>
        </p:txBody>
      </p:sp>
    </p:spTree>
    <p:extLst>
      <p:ext uri="{BB962C8B-B14F-4D97-AF65-F5344CB8AC3E}">
        <p14:creationId xmlns:p14="http://schemas.microsoft.com/office/powerpoint/2010/main" val="1722603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Header Colou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0D18-BF28-D14C-A230-CBD09B38E809}"/>
              </a:ext>
            </a:extLst>
          </p:cNvPr>
          <p:cNvSpPr>
            <a:spLocks noGrp="1"/>
          </p:cNvSpPr>
          <p:nvPr>
            <p:ph type="title"/>
          </p:nvPr>
        </p:nvSpPr>
        <p:spPr>
          <a:xfrm>
            <a:off x="831850" y="4277439"/>
            <a:ext cx="10515600" cy="1302440"/>
          </a:xfrm>
        </p:spPr>
        <p:txBody>
          <a:bodyPr anchor="b">
            <a:normAutofit/>
          </a:bodyPr>
          <a:lstStyle>
            <a:lvl1pPr>
              <a:defRPr sz="4800" b="1" i="0">
                <a:solidFill>
                  <a:srgbClr val="34485E"/>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860A38-CF3E-1940-8953-F4C78E820D20}"/>
              </a:ext>
            </a:extLst>
          </p:cNvPr>
          <p:cNvSpPr>
            <a:spLocks noGrp="1"/>
          </p:cNvSpPr>
          <p:nvPr>
            <p:ph type="body" idx="1"/>
          </p:nvPr>
        </p:nvSpPr>
        <p:spPr>
          <a:xfrm>
            <a:off x="831850" y="5606867"/>
            <a:ext cx="10515600" cy="711407"/>
          </a:xfrm>
        </p:spPr>
        <p:txBody>
          <a:bodyPr/>
          <a:lstStyle>
            <a:lvl1pPr marL="0" indent="0">
              <a:buNone/>
              <a:defRPr sz="18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Picture Placeholder 2">
            <a:extLst>
              <a:ext uri="{FF2B5EF4-FFF2-40B4-BE49-F238E27FC236}">
                <a16:creationId xmlns:a16="http://schemas.microsoft.com/office/drawing/2014/main" id="{48CEA83E-EF83-9A41-82C1-6BE16E3047C3}"/>
              </a:ext>
            </a:extLst>
          </p:cNvPr>
          <p:cNvSpPr>
            <a:spLocks noGrp="1"/>
          </p:cNvSpPr>
          <p:nvPr>
            <p:ph type="pic" idx="10"/>
          </p:nvPr>
        </p:nvSpPr>
        <p:spPr>
          <a:xfrm>
            <a:off x="-2" y="1"/>
            <a:ext cx="12192002" cy="37906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52176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Header (Two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0D18-BF28-D14C-A230-CBD09B38E809}"/>
              </a:ext>
            </a:extLst>
          </p:cNvPr>
          <p:cNvSpPr>
            <a:spLocks noGrp="1"/>
          </p:cNvSpPr>
          <p:nvPr>
            <p:ph type="title"/>
          </p:nvPr>
        </p:nvSpPr>
        <p:spPr>
          <a:xfrm>
            <a:off x="831850" y="4277439"/>
            <a:ext cx="10515600" cy="1302440"/>
          </a:xfrm>
        </p:spPr>
        <p:txBody>
          <a:bodyPr anchor="b">
            <a:normAutofit/>
          </a:bodyPr>
          <a:lstStyle>
            <a:lvl1pPr>
              <a:defRPr sz="4800" b="1" i="0">
                <a:solidFill>
                  <a:srgbClr val="34485E"/>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860A38-CF3E-1940-8953-F4C78E820D20}"/>
              </a:ext>
            </a:extLst>
          </p:cNvPr>
          <p:cNvSpPr>
            <a:spLocks noGrp="1"/>
          </p:cNvSpPr>
          <p:nvPr>
            <p:ph type="body" idx="1"/>
          </p:nvPr>
        </p:nvSpPr>
        <p:spPr>
          <a:xfrm>
            <a:off x="831850" y="5606867"/>
            <a:ext cx="10515600" cy="711407"/>
          </a:xfrm>
        </p:spPr>
        <p:txBody>
          <a:bodyPr/>
          <a:lstStyle>
            <a:lvl1pPr marL="0" indent="0">
              <a:buNone/>
              <a:defRPr sz="1800" b="0" i="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Picture Placeholder 2">
            <a:extLst>
              <a:ext uri="{FF2B5EF4-FFF2-40B4-BE49-F238E27FC236}">
                <a16:creationId xmlns:a16="http://schemas.microsoft.com/office/drawing/2014/main" id="{48CEA83E-EF83-9A41-82C1-6BE16E3047C3}"/>
              </a:ext>
            </a:extLst>
          </p:cNvPr>
          <p:cNvSpPr>
            <a:spLocks noGrp="1"/>
          </p:cNvSpPr>
          <p:nvPr>
            <p:ph type="pic" idx="10"/>
          </p:nvPr>
        </p:nvSpPr>
        <p:spPr>
          <a:xfrm>
            <a:off x="-2" y="1"/>
            <a:ext cx="6082750" cy="37906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Picture Placeholder 2">
            <a:extLst>
              <a:ext uri="{FF2B5EF4-FFF2-40B4-BE49-F238E27FC236}">
                <a16:creationId xmlns:a16="http://schemas.microsoft.com/office/drawing/2014/main" id="{8F2CA3A6-AEE7-5040-81C1-16680383773B}"/>
              </a:ext>
            </a:extLst>
          </p:cNvPr>
          <p:cNvSpPr>
            <a:spLocks noGrp="1"/>
          </p:cNvSpPr>
          <p:nvPr>
            <p:ph type="pic" idx="11"/>
          </p:nvPr>
        </p:nvSpPr>
        <p:spPr>
          <a:xfrm>
            <a:off x="6082748" y="0"/>
            <a:ext cx="6103951" cy="37906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6860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Header (Two Pictur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0D18-BF28-D14C-A230-CBD09B38E809}"/>
              </a:ext>
            </a:extLst>
          </p:cNvPr>
          <p:cNvSpPr>
            <a:spLocks noGrp="1"/>
          </p:cNvSpPr>
          <p:nvPr>
            <p:ph type="title"/>
          </p:nvPr>
        </p:nvSpPr>
        <p:spPr>
          <a:xfrm>
            <a:off x="831850" y="4277439"/>
            <a:ext cx="10515600" cy="1302440"/>
          </a:xfrm>
        </p:spPr>
        <p:txBody>
          <a:bodyPr anchor="b">
            <a:normAutofit/>
          </a:bodyPr>
          <a:lstStyle>
            <a:lvl1pPr>
              <a:defRPr sz="4800" b="1" i="0">
                <a:solidFill>
                  <a:srgbClr val="34485E"/>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860A38-CF3E-1940-8953-F4C78E820D20}"/>
              </a:ext>
            </a:extLst>
          </p:cNvPr>
          <p:cNvSpPr>
            <a:spLocks noGrp="1"/>
          </p:cNvSpPr>
          <p:nvPr>
            <p:ph type="body" idx="1"/>
          </p:nvPr>
        </p:nvSpPr>
        <p:spPr>
          <a:xfrm>
            <a:off x="831850" y="5606867"/>
            <a:ext cx="10515600" cy="711407"/>
          </a:xfrm>
        </p:spPr>
        <p:txBody>
          <a:bodyPr/>
          <a:lstStyle>
            <a:lvl1pPr marL="0" indent="0">
              <a:buNone/>
              <a:defRPr sz="1800" b="0" i="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Picture Placeholder 2">
            <a:extLst>
              <a:ext uri="{FF2B5EF4-FFF2-40B4-BE49-F238E27FC236}">
                <a16:creationId xmlns:a16="http://schemas.microsoft.com/office/drawing/2014/main" id="{48CEA83E-EF83-9A41-82C1-6BE16E3047C3}"/>
              </a:ext>
            </a:extLst>
          </p:cNvPr>
          <p:cNvSpPr>
            <a:spLocks noGrp="1"/>
          </p:cNvSpPr>
          <p:nvPr>
            <p:ph type="pic" idx="10"/>
          </p:nvPr>
        </p:nvSpPr>
        <p:spPr>
          <a:xfrm>
            <a:off x="-3" y="1"/>
            <a:ext cx="8072401" cy="37906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Picture Placeholder 2">
            <a:extLst>
              <a:ext uri="{FF2B5EF4-FFF2-40B4-BE49-F238E27FC236}">
                <a16:creationId xmlns:a16="http://schemas.microsoft.com/office/drawing/2014/main" id="{8F2CA3A6-AEE7-5040-81C1-16680383773B}"/>
              </a:ext>
            </a:extLst>
          </p:cNvPr>
          <p:cNvSpPr>
            <a:spLocks noGrp="1"/>
          </p:cNvSpPr>
          <p:nvPr>
            <p:ph type="pic" idx="11"/>
          </p:nvPr>
        </p:nvSpPr>
        <p:spPr>
          <a:xfrm>
            <a:off x="8072398" y="0"/>
            <a:ext cx="4123354" cy="37906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758009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0D18-BF28-D14C-A230-CBD09B38E809}"/>
              </a:ext>
            </a:extLst>
          </p:cNvPr>
          <p:cNvSpPr>
            <a:spLocks noGrp="1"/>
          </p:cNvSpPr>
          <p:nvPr>
            <p:ph type="title"/>
          </p:nvPr>
        </p:nvSpPr>
        <p:spPr>
          <a:xfrm>
            <a:off x="831850" y="1709738"/>
            <a:ext cx="10515600" cy="2852737"/>
          </a:xfrm>
        </p:spPr>
        <p:txBody>
          <a:bodyPr anchor="b"/>
          <a:lstStyle>
            <a:lvl1pPr>
              <a:defRPr sz="6000" b="1" i="0">
                <a:solidFill>
                  <a:srgbClr val="34485E"/>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860A38-CF3E-1940-8953-F4C78E820D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65059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Purple)">
    <p:bg>
      <p:bgPr>
        <a:solidFill>
          <a:srgbClr val="AA27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2066497"/>
            <a:ext cx="9144000" cy="2387600"/>
          </a:xfrm>
        </p:spPr>
        <p:txBody>
          <a:bodyPr anchor="ctr">
            <a:normAutofit/>
          </a:bodyPr>
          <a:lstStyle>
            <a:lvl1pPr algn="ctr">
              <a:defRPr sz="4800" b="0" i="0">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90952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Blue)">
    <p:bg>
      <p:bgPr>
        <a:solidFill>
          <a:srgbClr val="1D90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838200" y="2066497"/>
            <a:ext cx="10439400" cy="2387600"/>
          </a:xfrm>
        </p:spPr>
        <p:txBody>
          <a:bodyPr anchor="ctr">
            <a:normAutofit/>
          </a:bodyPr>
          <a:lstStyle>
            <a:lvl1pPr algn="l">
              <a:defRPr sz="60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8815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Salmon)">
    <p:bg>
      <p:bgPr>
        <a:solidFill>
          <a:srgbClr val="F07A8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946524-AF4B-5446-8245-65D926EF86D0}"/>
              </a:ext>
            </a:extLst>
          </p:cNvPr>
          <p:cNvSpPr>
            <a:spLocks noGrp="1"/>
          </p:cNvSpPr>
          <p:nvPr>
            <p:ph type="ctrTitle"/>
          </p:nvPr>
        </p:nvSpPr>
        <p:spPr>
          <a:xfrm>
            <a:off x="838200" y="2066497"/>
            <a:ext cx="10439400" cy="2387600"/>
          </a:xfrm>
        </p:spPr>
        <p:txBody>
          <a:bodyPr anchor="ctr">
            <a:normAutofit/>
          </a:bodyPr>
          <a:lstStyle>
            <a:lvl1pPr algn="l">
              <a:defRPr sz="60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55407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Green)">
    <p:bg>
      <p:bgPr>
        <a:solidFill>
          <a:srgbClr val="72925C"/>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32B0835-832F-0C45-A9C6-D90DBA56453A}"/>
              </a:ext>
            </a:extLst>
          </p:cNvPr>
          <p:cNvSpPr>
            <a:spLocks noGrp="1"/>
          </p:cNvSpPr>
          <p:nvPr>
            <p:ph type="ctrTitle"/>
          </p:nvPr>
        </p:nvSpPr>
        <p:spPr>
          <a:xfrm>
            <a:off x="838200" y="2066497"/>
            <a:ext cx="10439400" cy="2387600"/>
          </a:xfrm>
        </p:spPr>
        <p:txBody>
          <a:bodyPr anchor="ctr">
            <a:normAutofit/>
          </a:bodyPr>
          <a:lstStyle>
            <a:lvl1pPr algn="l">
              <a:defRPr sz="60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2333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Teal)">
    <p:bg>
      <p:bgPr>
        <a:solidFill>
          <a:srgbClr val="82C5C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8A6D934-B77D-E643-9748-3EAE17E82DF4}"/>
              </a:ext>
            </a:extLst>
          </p:cNvPr>
          <p:cNvSpPr>
            <a:spLocks noGrp="1"/>
          </p:cNvSpPr>
          <p:nvPr>
            <p:ph type="ctrTitle"/>
          </p:nvPr>
        </p:nvSpPr>
        <p:spPr>
          <a:xfrm>
            <a:off x="838200" y="2066497"/>
            <a:ext cx="10439400" cy="2387600"/>
          </a:xfrm>
        </p:spPr>
        <p:txBody>
          <a:bodyPr anchor="ctr">
            <a:normAutofit/>
          </a:bodyPr>
          <a:lstStyle>
            <a:lvl1pPr algn="l">
              <a:defRPr sz="60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50058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Orange)">
    <p:bg>
      <p:bgPr>
        <a:solidFill>
          <a:srgbClr val="F49C6C"/>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489C7E-B663-E94A-8B0B-6E6A2FF3E9AC}"/>
              </a:ext>
            </a:extLst>
          </p:cNvPr>
          <p:cNvSpPr>
            <a:spLocks noGrp="1"/>
          </p:cNvSpPr>
          <p:nvPr>
            <p:ph type="ctrTitle"/>
          </p:nvPr>
        </p:nvSpPr>
        <p:spPr>
          <a:xfrm>
            <a:off x="838200" y="2066497"/>
            <a:ext cx="10439400" cy="2387600"/>
          </a:xfrm>
        </p:spPr>
        <p:txBody>
          <a:bodyPr anchor="ctr">
            <a:normAutofit/>
          </a:bodyPr>
          <a:lstStyle>
            <a:lvl1pPr algn="l">
              <a:defRPr sz="60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5767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Gray)">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2721405"/>
            <a:ext cx="9144000" cy="2387600"/>
          </a:xfrm>
        </p:spPr>
        <p:txBody>
          <a:bodyPr anchor="b">
            <a:normAutofit/>
          </a:bodyPr>
          <a:lstStyle>
            <a:lvl1pPr algn="ctr">
              <a:defRPr sz="4800" b="0" i="0">
                <a:solidFill>
                  <a:srgbClr val="AA278F"/>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2363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2755-B13C-C441-8247-06B9165FED9B}"/>
              </a:ext>
            </a:extLst>
          </p:cNvPr>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BAA464-FC53-364A-BD6A-98F088E75233}"/>
              </a:ext>
            </a:extLst>
          </p:cNvPr>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8307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Blue)">
    <p:bg>
      <p:bgPr>
        <a:solidFill>
          <a:srgbClr val="1D90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2755-B13C-C441-8247-06B9165FED9B}"/>
              </a:ext>
            </a:extLst>
          </p:cNvPr>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BAA464-FC53-364A-BD6A-98F088E75233}"/>
              </a:ext>
            </a:extLst>
          </p:cNvPr>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5321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Title and Content (Purple)">
    <p:bg>
      <p:bgPr>
        <a:solidFill>
          <a:srgbClr val="AA27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2755-B13C-C441-8247-06B9165FED9B}"/>
              </a:ext>
            </a:extLst>
          </p:cNvPr>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BAA464-FC53-364A-BD6A-98F088E75233}"/>
              </a:ext>
            </a:extLst>
          </p:cNvPr>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421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rgbClr val="7292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2755-B13C-C441-8247-06B9165FED9B}"/>
              </a:ext>
            </a:extLst>
          </p:cNvPr>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BAA464-FC53-364A-BD6A-98F088E75233}"/>
              </a:ext>
            </a:extLst>
          </p:cNvPr>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842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D4738-4140-4743-8F28-D4138EA2ACA8}"/>
              </a:ext>
            </a:extLst>
          </p:cNvPr>
          <p:cNvSpPr>
            <a:spLocks noGrp="1"/>
          </p:cNvSpPr>
          <p:nvPr>
            <p:ph sz="half" idx="1"/>
          </p:nvPr>
        </p:nvSpPr>
        <p:spPr>
          <a:xfrm>
            <a:off x="838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B741762-0270-EF40-BB51-C1278F3983D7}"/>
              </a:ext>
            </a:extLst>
          </p:cNvPr>
          <p:cNvSpPr>
            <a:spLocks noGrp="1"/>
          </p:cNvSpPr>
          <p:nvPr>
            <p:ph sz="half" idx="2"/>
          </p:nvPr>
        </p:nvSpPr>
        <p:spPr>
          <a:xfrm>
            <a:off x="6172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3DDC2878-1E01-0045-90DA-3B8B046BB924}"/>
              </a:ext>
            </a:extLst>
          </p:cNvPr>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664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53A5-DE57-FB43-8B89-7A77C5E3C91D}"/>
              </a:ext>
            </a:extLst>
          </p:cNvPr>
          <p:cNvSpPr>
            <a:spLocks noGrp="1"/>
          </p:cNvSpPr>
          <p:nvPr>
            <p:ph type="title"/>
          </p:nvPr>
        </p:nvSpPr>
        <p:spPr>
          <a:xfrm>
            <a:off x="839788" y="365125"/>
            <a:ext cx="10515600" cy="1325563"/>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340AC0A-E789-C641-96D4-5CA0D5F664D3}"/>
              </a:ext>
            </a:extLst>
          </p:cNvPr>
          <p:cNvSpPr>
            <a:spLocks noGrp="1"/>
          </p:cNvSpPr>
          <p:nvPr>
            <p:ph type="body" idx="1"/>
          </p:nvPr>
        </p:nvSpPr>
        <p:spPr>
          <a:xfrm>
            <a:off x="839788" y="1681163"/>
            <a:ext cx="5157787" cy="823912"/>
          </a:xfrm>
        </p:spPr>
        <p:txBody>
          <a:bodyPr anchor="b"/>
          <a:lstStyle>
            <a:lvl1pPr marL="0" indent="0">
              <a:buNone/>
              <a:defRPr sz="2400" b="1">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A69B96-F6F6-E541-8F4E-17166FB12A1E}"/>
              </a:ext>
            </a:extLst>
          </p:cNvPr>
          <p:cNvSpPr>
            <a:spLocks noGrp="1"/>
          </p:cNvSpPr>
          <p:nvPr>
            <p:ph sz="half" idx="2"/>
          </p:nvPr>
        </p:nvSpPr>
        <p:spPr>
          <a:xfrm>
            <a:off x="839788" y="2505075"/>
            <a:ext cx="5157787"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7B3533E-79A8-B640-A847-622C0B90800D}"/>
              </a:ext>
            </a:extLst>
          </p:cNvPr>
          <p:cNvSpPr>
            <a:spLocks noGrp="1"/>
          </p:cNvSpPr>
          <p:nvPr>
            <p:ph type="body" sz="quarter" idx="3"/>
          </p:nvPr>
        </p:nvSpPr>
        <p:spPr>
          <a:xfrm>
            <a:off x="6172200" y="1681163"/>
            <a:ext cx="5183188" cy="823912"/>
          </a:xfrm>
        </p:spPr>
        <p:txBody>
          <a:bodyPr anchor="b"/>
          <a:lstStyle>
            <a:lvl1pPr marL="0" indent="0">
              <a:buNone/>
              <a:defRPr sz="2400" b="1">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43DB2A-76CB-D14D-B208-F34EACF509A8}"/>
              </a:ext>
            </a:extLst>
          </p:cNvPr>
          <p:cNvSpPr>
            <a:spLocks noGrp="1"/>
          </p:cNvSpPr>
          <p:nvPr>
            <p:ph sz="quarter" idx="4"/>
          </p:nvPr>
        </p:nvSpPr>
        <p:spPr>
          <a:xfrm>
            <a:off x="6172200" y="2505075"/>
            <a:ext cx="5183188"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61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EF03-3C25-D141-AAD5-14FCC2E7C641}"/>
              </a:ext>
            </a:extLst>
          </p:cNvPr>
          <p:cNvSpPr>
            <a:spLocks noGrp="1"/>
          </p:cNvSpPr>
          <p:nvPr>
            <p:ph type="title"/>
          </p:nvPr>
        </p:nvSpPr>
        <p:spPr/>
        <p:txBody>
          <a:bodyPr/>
          <a:lstStyle>
            <a:lvl1pPr>
              <a:defRPr b="0" i="0">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987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Blue)">
    <p:bg>
      <p:bgPr>
        <a:solidFill>
          <a:srgbClr val="1D90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EF03-3C25-D141-AAD5-14FCC2E7C641}"/>
              </a:ext>
            </a:extLst>
          </p:cNvPr>
          <p:cNvSpPr>
            <a:spLocks noGrp="1"/>
          </p:cNvSpPr>
          <p:nvPr>
            <p:ph type="title"/>
          </p:nvPr>
        </p:nvSpPr>
        <p:spPr/>
        <p:txBody>
          <a:bodyPr/>
          <a:lstStyle>
            <a:lvl1pPr>
              <a:defRPr b="0" i="0">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9503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Orange)">
    <p:bg>
      <p:bgPr>
        <a:solidFill>
          <a:srgbClr val="F49C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EF03-3C25-D141-AAD5-14FCC2E7C641}"/>
              </a:ext>
            </a:extLst>
          </p:cNvPr>
          <p:cNvSpPr>
            <a:spLocks noGrp="1"/>
          </p:cNvSpPr>
          <p:nvPr>
            <p:ph type="title"/>
          </p:nvPr>
        </p:nvSpPr>
        <p:spPr/>
        <p:txBody>
          <a:bodyPr/>
          <a:lstStyle>
            <a:lvl1pPr>
              <a:defRPr b="0" i="0">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580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urple)">
    <p:bg>
      <p:bgPr>
        <a:solidFill>
          <a:srgbClr val="AA27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EF03-3C25-D141-AAD5-14FCC2E7C641}"/>
              </a:ext>
            </a:extLst>
          </p:cNvPr>
          <p:cNvSpPr>
            <a:spLocks noGrp="1"/>
          </p:cNvSpPr>
          <p:nvPr>
            <p:ph type="title"/>
          </p:nvPr>
        </p:nvSpPr>
        <p:spPr/>
        <p:txBody>
          <a:bodyPr/>
          <a:lstStyle>
            <a:lvl1pPr>
              <a:defRPr b="0" i="0">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591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36490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6E6E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04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Teal)">
    <p:bg>
      <p:bgPr>
        <a:solidFill>
          <a:srgbClr val="82C5C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5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Green)">
    <p:bg>
      <p:bgPr>
        <a:solidFill>
          <a:srgbClr val="72925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4854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Orange)">
    <p:bg>
      <p:bgPr>
        <a:solidFill>
          <a:srgbClr val="F49C6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68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Blue)">
    <p:bg>
      <p:bgPr>
        <a:solidFill>
          <a:srgbClr val="1D90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013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Picture with Caption Landscap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199826-3057-B44F-8A99-CFC226C588C2}"/>
              </a:ext>
            </a:extLst>
          </p:cNvPr>
          <p:cNvSpPr/>
          <p:nvPr/>
        </p:nvSpPr>
        <p:spPr>
          <a:xfrm>
            <a:off x="3816626" y="-13110"/>
            <a:ext cx="8375374" cy="6871110"/>
          </a:xfrm>
          <a:prstGeom prst="rect">
            <a:avLst/>
          </a:prstGeom>
          <a:solidFill>
            <a:srgbClr val="1D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4918213"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Title 1">
            <a:extLst>
              <a:ext uri="{FF2B5EF4-FFF2-40B4-BE49-F238E27FC236}">
                <a16:creationId xmlns:a16="http://schemas.microsoft.com/office/drawing/2014/main" id="{9879552D-5C10-134A-A71E-6EC799FA85A3}"/>
              </a:ext>
            </a:extLst>
          </p:cNvPr>
          <p:cNvSpPr>
            <a:spLocks noGrp="1"/>
          </p:cNvSpPr>
          <p:nvPr>
            <p:ph type="title"/>
          </p:nvPr>
        </p:nvSpPr>
        <p:spPr>
          <a:xfrm>
            <a:off x="564759" y="2266264"/>
            <a:ext cx="2741612" cy="1600200"/>
          </a:xfrm>
        </p:spPr>
        <p:txBody>
          <a:bodyPr anchor="b"/>
          <a:lstStyle>
            <a:lvl1pPr>
              <a:defRPr sz="3200">
                <a:solidFill>
                  <a:srgbClr val="34485E"/>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0643B85F-19BB-E740-8C35-18B4E44D917E}"/>
              </a:ext>
            </a:extLst>
          </p:cNvPr>
          <p:cNvSpPr>
            <a:spLocks noGrp="1"/>
          </p:cNvSpPr>
          <p:nvPr>
            <p:ph type="body" sz="half" idx="2"/>
          </p:nvPr>
        </p:nvSpPr>
        <p:spPr>
          <a:xfrm>
            <a:off x="564759" y="3866464"/>
            <a:ext cx="2741612" cy="1994586"/>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79708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icture with Caption Portrai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199826-3057-B44F-8A99-CFC226C588C2}"/>
              </a:ext>
            </a:extLst>
          </p:cNvPr>
          <p:cNvSpPr/>
          <p:nvPr/>
        </p:nvSpPr>
        <p:spPr>
          <a:xfrm>
            <a:off x="3816626" y="-13110"/>
            <a:ext cx="8375374" cy="6871110"/>
          </a:xfrm>
          <a:prstGeom prst="rect">
            <a:avLst/>
          </a:prstGeom>
          <a:solidFill>
            <a:srgbClr val="1D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5308324" y="301558"/>
            <a:ext cx="5391978" cy="62417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Title 1">
            <a:extLst>
              <a:ext uri="{FF2B5EF4-FFF2-40B4-BE49-F238E27FC236}">
                <a16:creationId xmlns:a16="http://schemas.microsoft.com/office/drawing/2014/main" id="{9879552D-5C10-134A-A71E-6EC799FA85A3}"/>
              </a:ext>
            </a:extLst>
          </p:cNvPr>
          <p:cNvSpPr>
            <a:spLocks noGrp="1"/>
          </p:cNvSpPr>
          <p:nvPr>
            <p:ph type="title"/>
          </p:nvPr>
        </p:nvSpPr>
        <p:spPr>
          <a:xfrm>
            <a:off x="564759" y="2266264"/>
            <a:ext cx="2741612" cy="1600200"/>
          </a:xfrm>
        </p:spPr>
        <p:txBody>
          <a:bodyPr anchor="b"/>
          <a:lstStyle>
            <a:lvl1pPr>
              <a:defRPr sz="3200">
                <a:solidFill>
                  <a:srgbClr val="34485E"/>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0643B85F-19BB-E740-8C35-18B4E44D917E}"/>
              </a:ext>
            </a:extLst>
          </p:cNvPr>
          <p:cNvSpPr>
            <a:spLocks noGrp="1"/>
          </p:cNvSpPr>
          <p:nvPr>
            <p:ph type="body" sz="half" idx="2"/>
          </p:nvPr>
        </p:nvSpPr>
        <p:spPr>
          <a:xfrm>
            <a:off x="564759" y="3866464"/>
            <a:ext cx="2741612" cy="1994586"/>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34779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icture with Caption Landscape (Purp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199826-3057-B44F-8A99-CFC226C588C2}"/>
              </a:ext>
            </a:extLst>
          </p:cNvPr>
          <p:cNvSpPr/>
          <p:nvPr/>
        </p:nvSpPr>
        <p:spPr>
          <a:xfrm>
            <a:off x="3816626" y="-13110"/>
            <a:ext cx="8375374" cy="6871110"/>
          </a:xfrm>
          <a:prstGeom prst="rect">
            <a:avLst/>
          </a:prstGeom>
          <a:solidFill>
            <a:srgbClr val="AA2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4918213"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Title 1">
            <a:extLst>
              <a:ext uri="{FF2B5EF4-FFF2-40B4-BE49-F238E27FC236}">
                <a16:creationId xmlns:a16="http://schemas.microsoft.com/office/drawing/2014/main" id="{9879552D-5C10-134A-A71E-6EC799FA85A3}"/>
              </a:ext>
            </a:extLst>
          </p:cNvPr>
          <p:cNvSpPr>
            <a:spLocks noGrp="1"/>
          </p:cNvSpPr>
          <p:nvPr>
            <p:ph type="title"/>
          </p:nvPr>
        </p:nvSpPr>
        <p:spPr>
          <a:xfrm>
            <a:off x="564759" y="2266264"/>
            <a:ext cx="2741612" cy="1600200"/>
          </a:xfrm>
        </p:spPr>
        <p:txBody>
          <a:bodyPr anchor="b"/>
          <a:lstStyle>
            <a:lvl1pPr>
              <a:defRPr sz="3200">
                <a:solidFill>
                  <a:srgbClr val="34485E"/>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0643B85F-19BB-E740-8C35-18B4E44D917E}"/>
              </a:ext>
            </a:extLst>
          </p:cNvPr>
          <p:cNvSpPr>
            <a:spLocks noGrp="1"/>
          </p:cNvSpPr>
          <p:nvPr>
            <p:ph type="body" sz="half" idx="2"/>
          </p:nvPr>
        </p:nvSpPr>
        <p:spPr>
          <a:xfrm>
            <a:off x="564759" y="3866464"/>
            <a:ext cx="2741612" cy="1994586"/>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9629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icture with Caption Portrait (Purp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199826-3057-B44F-8A99-CFC226C588C2}"/>
              </a:ext>
            </a:extLst>
          </p:cNvPr>
          <p:cNvSpPr/>
          <p:nvPr/>
        </p:nvSpPr>
        <p:spPr>
          <a:xfrm>
            <a:off x="3816626" y="-13110"/>
            <a:ext cx="8375374" cy="6871110"/>
          </a:xfrm>
          <a:prstGeom prst="rect">
            <a:avLst/>
          </a:prstGeom>
          <a:solidFill>
            <a:srgbClr val="AA2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5308324" y="301558"/>
            <a:ext cx="5391978" cy="62417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Title 1">
            <a:extLst>
              <a:ext uri="{FF2B5EF4-FFF2-40B4-BE49-F238E27FC236}">
                <a16:creationId xmlns:a16="http://schemas.microsoft.com/office/drawing/2014/main" id="{9879552D-5C10-134A-A71E-6EC799FA85A3}"/>
              </a:ext>
            </a:extLst>
          </p:cNvPr>
          <p:cNvSpPr>
            <a:spLocks noGrp="1"/>
          </p:cNvSpPr>
          <p:nvPr>
            <p:ph type="title"/>
          </p:nvPr>
        </p:nvSpPr>
        <p:spPr>
          <a:xfrm>
            <a:off x="564759" y="2266264"/>
            <a:ext cx="2741612" cy="1600200"/>
          </a:xfrm>
        </p:spPr>
        <p:txBody>
          <a:bodyPr anchor="b"/>
          <a:lstStyle>
            <a:lvl1pPr>
              <a:defRPr sz="3200">
                <a:solidFill>
                  <a:srgbClr val="34485E"/>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0643B85F-19BB-E740-8C35-18B4E44D917E}"/>
              </a:ext>
            </a:extLst>
          </p:cNvPr>
          <p:cNvSpPr>
            <a:spLocks noGrp="1"/>
          </p:cNvSpPr>
          <p:nvPr>
            <p:ph type="body" sz="half" idx="2"/>
          </p:nvPr>
        </p:nvSpPr>
        <p:spPr>
          <a:xfrm>
            <a:off x="564759" y="3866464"/>
            <a:ext cx="2741612" cy="1994586"/>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35471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ictur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6282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icture (Salmon)">
    <p:bg>
      <p:bgPr>
        <a:solidFill>
          <a:srgbClr val="F07A87"/>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04057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icture (Green)">
    <p:bg>
      <p:bgPr>
        <a:solidFill>
          <a:srgbClr val="72925C"/>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52112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icture (Teal)">
    <p:bg>
      <p:bgPr>
        <a:solidFill>
          <a:srgbClr val="82C5C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01651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07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323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4628" y="358343"/>
            <a:ext cx="10135735" cy="558487"/>
          </a:xfrm>
        </p:spPr>
        <p:txBody>
          <a:bodyPr/>
          <a:lstStyle>
            <a:lvl1pPr>
              <a:defRPr spc="0"/>
            </a:lvl1pPr>
          </a:lstStyle>
          <a:p>
            <a:r>
              <a:rPr lang="en-GB" noProof="0" dirty="0"/>
              <a:t>Click to edit master title style</a:t>
            </a:r>
          </a:p>
        </p:txBody>
      </p:sp>
      <p:sp>
        <p:nvSpPr>
          <p:cNvPr id="3" name="Content Placeholder 2"/>
          <p:cNvSpPr>
            <a:spLocks noGrp="1"/>
          </p:cNvSpPr>
          <p:nvPr>
            <p:ph idx="1" hasCustomPrompt="1"/>
          </p:nvPr>
        </p:nvSpPr>
        <p:spPr>
          <a:xfrm>
            <a:off x="817796" y="1435101"/>
            <a:ext cx="10131702" cy="4564984"/>
          </a:xfrm>
        </p:spPr>
        <p:txBody>
          <a:bodyPr/>
          <a:lstStyle>
            <a:lvl1pPr marL="239937" indent="-239937">
              <a:lnSpc>
                <a:spcPct val="100000"/>
              </a:lnSpc>
              <a:defRPr sz="2400" spc="0"/>
            </a:lvl1pPr>
            <a:lvl2pPr marL="479876" indent="-239937">
              <a:lnSpc>
                <a:spcPct val="100000"/>
              </a:lnSpc>
              <a:defRPr sz="2000" spc="0"/>
            </a:lvl2pPr>
            <a:lvl3pPr marL="719813" marR="0" indent="-239937" algn="l" defTabSz="604529"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sz="2000" spc="0"/>
            </a:lvl3pPr>
            <a:lvl4pPr>
              <a:defRPr sz="2000"/>
            </a:lvl4pPr>
          </a:lstStyle>
          <a:p>
            <a:pPr lvl="0"/>
            <a:r>
              <a:rPr lang="en-GB" noProof="0" dirty="0"/>
              <a:t>Click to edit master text styles</a:t>
            </a:r>
          </a:p>
          <a:p>
            <a:pPr lvl="1"/>
            <a:r>
              <a:rPr lang="en-GB" noProof="0" dirty="0"/>
              <a:t>Second level</a:t>
            </a:r>
          </a:p>
          <a:p>
            <a:pPr lvl="2"/>
            <a:r>
              <a:rPr lang="en-GB" noProof="0" dirty="0"/>
              <a:t>Third level</a:t>
            </a:r>
          </a:p>
          <a:p>
            <a:pPr marL="959752" marR="0" lvl="3" indent="-239937" algn="l" defTabSz="604529"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a:pPr>
            <a:r>
              <a:rPr lang="en-GB" noProof="0" dirty="0"/>
              <a:t>Fourth level</a:t>
            </a:r>
          </a:p>
          <a:p>
            <a:pPr lvl="2"/>
            <a:endParaRPr lang="en-GB" noProof="0" dirty="0"/>
          </a:p>
        </p:txBody>
      </p:sp>
    </p:spTree>
    <p:extLst>
      <p:ext uri="{BB962C8B-B14F-4D97-AF65-F5344CB8AC3E}">
        <p14:creationId xmlns:p14="http://schemas.microsoft.com/office/powerpoint/2010/main" val="303632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2"/>
            <a:ext cx="12190271" cy="6857416"/>
          </a:xfrm>
          <a:prstGeom prst="rect">
            <a:avLst/>
          </a:prstGeom>
        </p:spPr>
      </p:pic>
      <p:sp>
        <p:nvSpPr>
          <p:cNvPr id="2" name="Rectangle 1"/>
          <p:cNvSpPr/>
          <p:nvPr/>
        </p:nvSpPr>
        <p:spPr bwMode="auto">
          <a:xfrm>
            <a:off x="266063" y="2084186"/>
            <a:ext cx="6723186" cy="3586208"/>
          </a:xfrm>
          <a:prstGeom prst="rect">
            <a:avLst/>
          </a:prstGeom>
          <a:solidFill>
            <a:srgbClr val="0078D7">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1"/>
            <a:ext cx="6723186" cy="1789991"/>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10078998" y="6029312"/>
            <a:ext cx="1664790" cy="358621"/>
          </a:xfrm>
          <a:prstGeom prst="rect">
            <a:avLst/>
          </a:prstGeom>
        </p:spPr>
      </p:pic>
      <p:sp>
        <p:nvSpPr>
          <p:cNvPr id="8" name="Rectangle 7"/>
          <p:cNvSpPr/>
          <p:nvPr/>
        </p:nvSpPr>
        <p:spPr bwMode="auto">
          <a:xfrm>
            <a:off x="9683130"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9683130"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52980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21476" y="361101"/>
            <a:ext cx="1668788" cy="358621"/>
          </a:xfrm>
          <a:prstGeom prst="rect">
            <a:avLst/>
          </a:prstGeom>
        </p:spPr>
      </p:pic>
    </p:spTree>
    <p:extLst>
      <p:ext uri="{BB962C8B-B14F-4D97-AF65-F5344CB8AC3E}">
        <p14:creationId xmlns:p14="http://schemas.microsoft.com/office/powerpoint/2010/main" val="415567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291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6705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737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9647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42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286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9" Type="http://schemas.openxmlformats.org/officeDocument/2006/relationships/slideLayout" Target="../slideLayouts/slideLayout91.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38" Type="http://schemas.openxmlformats.org/officeDocument/2006/relationships/slideLayout" Target="../slideLayouts/slideLayout90.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slideLayout" Target="../slideLayouts/slideLayout89.xml"/><Relationship Id="rId40" Type="http://schemas.openxmlformats.org/officeDocument/2006/relationships/theme" Target="../theme/theme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 Id="rId8" Type="http://schemas.openxmlformats.org/officeDocument/2006/relationships/slideLayout" Target="../slideLayouts/slideLayout60.xml"/><Relationship Id="rId3" Type="http://schemas.openxmlformats.org/officeDocument/2006/relationships/slideLayout" Target="../slideLayouts/slideLayout5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image" Target="../media/image14.png"/><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image" Target="NUL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 Type="http://schemas.openxmlformats.org/officeDocument/2006/relationships/slideLayout" Target="../slideLayouts/slideLayout175.xml"/><Relationship Id="rId21" Type="http://schemas.openxmlformats.org/officeDocument/2006/relationships/slideLayout" Target="../slideLayouts/slideLayout193.xml"/><Relationship Id="rId34" Type="http://schemas.openxmlformats.org/officeDocument/2006/relationships/theme" Target="../theme/theme8.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image" Target="../media/image34.emf"/><Relationship Id="rId8" Type="http://schemas.openxmlformats.org/officeDocument/2006/relationships/slideLayout" Target="../slideLayouts/slideLayout18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3" Type="http://schemas.openxmlformats.org/officeDocument/2006/relationships/slideLayout" Target="../slideLayouts/slideLayout208.xml"/><Relationship Id="rId21" Type="http://schemas.openxmlformats.org/officeDocument/2006/relationships/theme" Target="../theme/theme9.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image" Target="../media/image4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48" r:id="rId1"/>
    <p:sldLayoutId id="2147484611" r:id="rId2"/>
    <p:sldLayoutId id="2147484609" r:id="rId3"/>
    <p:sldLayoutId id="2147484240" r:id="rId4"/>
    <p:sldLayoutId id="2147484241" r:id="rId5"/>
    <p:sldLayoutId id="2147484474" r:id="rId6"/>
    <p:sldLayoutId id="2147484245" r:id="rId7"/>
    <p:sldLayoutId id="2147484247" r:id="rId8"/>
    <p:sldLayoutId id="2147484639" r:id="rId9"/>
    <p:sldLayoutId id="2147484603" r:id="rId10"/>
    <p:sldLayoutId id="2147484645" r:id="rId11"/>
    <p:sldLayoutId id="2147484646" r:id="rId12"/>
    <p:sldLayoutId id="2147484647" r:id="rId13"/>
    <p:sldLayoutId id="2147484249" r:id="rId14"/>
    <p:sldLayoutId id="2147484640" r:id="rId15"/>
    <p:sldLayoutId id="2147484582" r:id="rId16"/>
    <p:sldLayoutId id="2147484641" r:id="rId17"/>
    <p:sldLayoutId id="2147484584" r:id="rId18"/>
    <p:sldLayoutId id="2147484583" r:id="rId19"/>
    <p:sldLayoutId id="2147484256" r:id="rId20"/>
    <p:sldLayoutId id="2147484257" r:id="rId21"/>
    <p:sldLayoutId id="2147484585" r:id="rId22"/>
    <p:sldLayoutId id="2147484299" r:id="rId23"/>
    <p:sldLayoutId id="2147484263"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5013041"/>
      </p:ext>
    </p:extLst>
  </p:cSld>
  <p:clrMap bg1="lt1" tx1="dk1" bg2="lt2" tx2="dk2" accent1="accent1" accent2="accent2" accent3="accent3" accent4="accent4" accent5="accent5" accent6="accent6" hlink="hlink" folHlink="folHlink"/>
  <p:sldLayoutIdLst>
    <p:sldLayoutId id="2147484650" r:id="rId1"/>
    <p:sldLayoutId id="2147484651" r:id="rId2"/>
    <p:sldLayoutId id="2147484652" r:id="rId3"/>
    <p:sldLayoutId id="2147484653" r:id="rId4"/>
    <p:sldLayoutId id="2147484654" r:id="rId5"/>
    <p:sldLayoutId id="2147484655" r:id="rId6"/>
    <p:sldLayoutId id="2147484656" r:id="rId7"/>
    <p:sldLayoutId id="2147484657" r:id="rId8"/>
    <p:sldLayoutId id="2147484658" r:id="rId9"/>
    <p:sldLayoutId id="2147484659" r:id="rId10"/>
    <p:sldLayoutId id="2147484660" r:id="rId11"/>
    <p:sldLayoutId id="2147484661" r:id="rId12"/>
    <p:sldLayoutId id="2147484662" r:id="rId13"/>
    <p:sldLayoutId id="2147484663" r:id="rId14"/>
    <p:sldLayoutId id="2147484664" r:id="rId15"/>
    <p:sldLayoutId id="2147484665" r:id="rId16"/>
    <p:sldLayoutId id="2147484666" r:id="rId17"/>
    <p:sldLayoutId id="2147484667" r:id="rId18"/>
    <p:sldLayoutId id="2147484668" r:id="rId19"/>
    <p:sldLayoutId id="2147484669" r:id="rId20"/>
    <p:sldLayoutId id="2147484670" r:id="rId21"/>
    <p:sldLayoutId id="2147484671" r:id="rId22"/>
    <p:sldLayoutId id="2147484672" r:id="rId23"/>
    <p:sldLayoutId id="2147484673" r:id="rId24"/>
    <p:sldLayoutId id="2147484674" r:id="rId25"/>
    <p:sldLayoutId id="2147484712" r:id="rId26"/>
    <p:sldLayoutId id="2147484713" r:id="rId27"/>
    <p:sldLayoutId id="2147484829"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3556BA-971E-314A-9E95-D8BCAF9A6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447570-0ACF-0D49-A077-8DBCC42D09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0986915"/>
      </p:ext>
    </p:extLst>
  </p:cSld>
  <p:clrMap bg1="lt1" tx1="dk1" bg2="lt2" tx2="dk2" accent1="accent1" accent2="accent2" accent3="accent3" accent4="accent4" accent5="accent5" accent6="accent6" hlink="hlink" folHlink="folHlink"/>
  <p:sldLayoutIdLst>
    <p:sldLayoutId id="2147484717" r:id="rId1"/>
    <p:sldLayoutId id="2147484718" r:id="rId2"/>
    <p:sldLayoutId id="2147484719" r:id="rId3"/>
    <p:sldLayoutId id="2147484720" r:id="rId4"/>
    <p:sldLayoutId id="2147484721" r:id="rId5"/>
    <p:sldLayoutId id="2147484722" r:id="rId6"/>
    <p:sldLayoutId id="2147484723" r:id="rId7"/>
    <p:sldLayoutId id="2147484724" r:id="rId8"/>
    <p:sldLayoutId id="2147484725" r:id="rId9"/>
    <p:sldLayoutId id="2147484726" r:id="rId10"/>
    <p:sldLayoutId id="2147484727" r:id="rId11"/>
    <p:sldLayoutId id="2147484728" r:id="rId12"/>
    <p:sldLayoutId id="2147484729" r:id="rId13"/>
    <p:sldLayoutId id="2147484730" r:id="rId14"/>
    <p:sldLayoutId id="2147484731" r:id="rId15"/>
    <p:sldLayoutId id="2147484732" r:id="rId16"/>
    <p:sldLayoutId id="2147484733" r:id="rId17"/>
    <p:sldLayoutId id="2147484734" r:id="rId18"/>
    <p:sldLayoutId id="2147484735" r:id="rId19"/>
    <p:sldLayoutId id="2147484736" r:id="rId20"/>
    <p:sldLayoutId id="2147484737" r:id="rId21"/>
    <p:sldLayoutId id="2147484738" r:id="rId22"/>
    <p:sldLayoutId id="2147484739" r:id="rId23"/>
    <p:sldLayoutId id="2147484740" r:id="rId24"/>
    <p:sldLayoutId id="2147484741" r:id="rId25"/>
    <p:sldLayoutId id="2147484742" r:id="rId26"/>
    <p:sldLayoutId id="2147484743" r:id="rId27"/>
    <p:sldLayoutId id="2147484744" r:id="rId28"/>
    <p:sldLayoutId id="2147484745" r:id="rId29"/>
    <p:sldLayoutId id="2147484746" r:id="rId30"/>
    <p:sldLayoutId id="2147484747" r:id="rId31"/>
    <p:sldLayoutId id="2147484748" r:id="rId32"/>
    <p:sldLayoutId id="2147484749" r:id="rId33"/>
    <p:sldLayoutId id="2147484750" r:id="rId34"/>
    <p:sldLayoutId id="2147484751" r:id="rId35"/>
    <p:sldLayoutId id="2147484752" r:id="rId36"/>
    <p:sldLayoutId id="2147484753" r:id="rId37"/>
    <p:sldLayoutId id="2147484754" r:id="rId38"/>
    <p:sldLayoutId id="2147484755" r:id="rId3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464046378"/>
      </p:ext>
    </p:extLst>
  </p:cSld>
  <p:clrMap bg1="lt1" tx1="dk1" bg2="lt2" tx2="dk2" accent1="accent1" accent2="accent2" accent3="accent3" accent4="accent4" accent5="accent5" accent6="accent6" hlink="hlink" folHlink="folHlink"/>
  <p:sldLayoutIdLst>
    <p:sldLayoutId id="2147484758" r:id="rId1"/>
    <p:sldLayoutId id="2147484759" r:id="rId2"/>
    <p:sldLayoutId id="2147484760" r:id="rId3"/>
    <p:sldLayoutId id="2147484761" r:id="rId4"/>
    <p:sldLayoutId id="2147484762" r:id="rId5"/>
    <p:sldLayoutId id="2147484763" r:id="rId6"/>
    <p:sldLayoutId id="2147484764" r:id="rId7"/>
    <p:sldLayoutId id="2147484765" r:id="rId8"/>
    <p:sldLayoutId id="2147484766" r:id="rId9"/>
    <p:sldLayoutId id="2147484767" r:id="rId10"/>
    <p:sldLayoutId id="2147484768" r:id="rId11"/>
    <p:sldLayoutId id="2147484769" r:id="rId12"/>
    <p:sldLayoutId id="2147484770" r:id="rId13"/>
    <p:sldLayoutId id="2147484771" r:id="rId14"/>
    <p:sldLayoutId id="2147484772" r:id="rId15"/>
    <p:sldLayoutId id="2147484773" r:id="rId16"/>
    <p:sldLayoutId id="2147484774" r:id="rId17"/>
    <p:sldLayoutId id="2147484775" r:id="rId18"/>
    <p:sldLayoutId id="2147484776" r:id="rId19"/>
    <p:sldLayoutId id="2147484777" r:id="rId20"/>
    <p:sldLayoutId id="2147484778" r:id="rId21"/>
    <p:sldLayoutId id="2147484779" r:id="rId22"/>
    <p:sldLayoutId id="2147484780" r:id="rId23"/>
    <p:sldLayoutId id="2147484781" r:id="rId24"/>
    <p:sldLayoutId id="2147484782" r:id="rId25"/>
    <p:sldLayoutId id="2147484783" r:id="rId26"/>
    <p:sldLayoutId id="2147484784" r:id="rId27"/>
    <p:sldLayoutId id="2147484785" r:id="rId28"/>
    <p:sldLayoutId id="2147484786"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8"/>
          <a:stretch>
            <a:fillRect/>
          </a:stretch>
        </p:blipFill>
        <p:spPr>
          <a:xfrm rot="5400000">
            <a:off x="9358271" y="3012391"/>
            <a:ext cx="6858623" cy="833218"/>
          </a:xfrm>
          <a:prstGeom prst="rect">
            <a:avLst/>
          </a:prstGeom>
        </p:spPr>
      </p:pic>
    </p:spTree>
    <p:extLst>
      <p:ext uri="{BB962C8B-B14F-4D97-AF65-F5344CB8AC3E}">
        <p14:creationId xmlns:p14="http://schemas.microsoft.com/office/powerpoint/2010/main" val="2091915396"/>
      </p:ext>
    </p:extLst>
  </p:cSld>
  <p:clrMap bg1="lt1" tx1="dk1" bg2="lt2" tx2="dk2" accent1="accent1" accent2="accent2" accent3="accent3" accent4="accent4" accent5="accent5" accent6="accent6" hlink="hlink" folHlink="folHlink"/>
  <p:sldLayoutIdLst>
    <p:sldLayoutId id="2147484788" r:id="rId1"/>
    <p:sldLayoutId id="2147484789" r:id="rId2"/>
    <p:sldLayoutId id="2147484790" r:id="rId3"/>
    <p:sldLayoutId id="2147484791" r:id="rId4"/>
    <p:sldLayoutId id="2147484792" r:id="rId5"/>
    <p:sldLayoutId id="2147484793" r:id="rId6"/>
    <p:sldLayoutId id="2147484794" r:id="rId7"/>
    <p:sldLayoutId id="2147484795" r:id="rId8"/>
    <p:sldLayoutId id="2147484796" r:id="rId9"/>
    <p:sldLayoutId id="2147484797" r:id="rId10"/>
    <p:sldLayoutId id="2147484798" r:id="rId11"/>
    <p:sldLayoutId id="2147484799" r:id="rId12"/>
    <p:sldLayoutId id="2147484800" r:id="rId13"/>
    <p:sldLayoutId id="2147484801" r:id="rId14"/>
    <p:sldLayoutId id="2147484802" r:id="rId15"/>
    <p:sldLayoutId id="2147484803" r:id="rId16"/>
    <p:sldLayoutId id="2147484804" r:id="rId17"/>
    <p:sldLayoutId id="2147484805" r:id="rId18"/>
    <p:sldLayoutId id="2147484806" r:id="rId19"/>
    <p:sldLayoutId id="2147484807" r:id="rId20"/>
    <p:sldLayoutId id="2147484808" r:id="rId21"/>
    <p:sldLayoutId id="2147484809" r:id="rId22"/>
    <p:sldLayoutId id="2147484810" r:id="rId23"/>
    <p:sldLayoutId id="2147484811" r:id="rId24"/>
    <p:sldLayoutId id="2147484812" r:id="rId25"/>
    <p:sldLayoutId id="2147484813" r:id="rId26"/>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charset="0"/>
                <a:ea typeface="Segoe UI" charset="0"/>
                <a:cs typeface="Segoe UI" charset="0"/>
              </a:defRPr>
            </a:lvl1pPr>
          </a:lstStyle>
          <a:p>
            <a:fld id="{D83A03F9-5505-3A4F-9B52-9E1264C9D0B8}" type="datetimeFigureOut">
              <a:rPr lang="en-US" smtClean="0"/>
              <a:pPr/>
              <a:t>6/26/2019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charset="0"/>
                <a:ea typeface="Segoe UI" charset="0"/>
                <a:cs typeface="Segoe UI"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charset="0"/>
                <a:ea typeface="Segoe UI" charset="0"/>
                <a:cs typeface="Segoe UI" charset="0"/>
              </a:defRPr>
            </a:lvl1pPr>
          </a:lstStyle>
          <a:p>
            <a:fld id="{8D5E669B-798F-D249-8476-A9A4958F30A1}" type="slidenum">
              <a:rPr lang="en-US" smtClean="0"/>
              <a:pPr/>
              <a:t>‹#›</a:t>
            </a:fld>
            <a:endParaRPr lang="en-US"/>
          </a:p>
        </p:txBody>
      </p:sp>
    </p:spTree>
    <p:extLst>
      <p:ext uri="{BB962C8B-B14F-4D97-AF65-F5344CB8AC3E}">
        <p14:creationId xmlns:p14="http://schemas.microsoft.com/office/powerpoint/2010/main" val="3712750087"/>
      </p:ext>
    </p:extLst>
  </p:cSld>
  <p:clrMap bg1="lt1" tx1="dk1" bg2="lt2" tx2="dk2" accent1="accent1" accent2="accent2" accent3="accent3" accent4="accent4" accent5="accent5" accent6="accent6" hlink="hlink" folHlink="folHlink"/>
  <p:sldLayoutIdLst>
    <p:sldLayoutId id="2147484816" r:id="rId1"/>
    <p:sldLayoutId id="2147484817" r:id="rId2"/>
    <p:sldLayoutId id="2147484818" r:id="rId3"/>
    <p:sldLayoutId id="2147484819" r:id="rId4"/>
    <p:sldLayoutId id="2147484820" r:id="rId5"/>
    <p:sldLayoutId id="2147484821" r:id="rId6"/>
    <p:sldLayoutId id="2147484822" r:id="rId7"/>
    <p:sldLayoutId id="2147484823" r:id="rId8"/>
    <p:sldLayoutId id="2147484824" r:id="rId9"/>
    <p:sldLayoutId id="2147484825" r:id="rId10"/>
    <p:sldLayoutId id="2147484826" r:id="rId11"/>
    <p:sldLayoutId id="2147484827" r:id="rId12"/>
    <p:sldLayoutId id="214748482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0687D6A-580D-443E-9BB9-CA5DA6DEF0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4ED740-EAC3-44F6-B055-1358AD62BE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122E4F-2A70-4976-9F4A-276FF44CB3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568F3C-1B68-4AB9-AC9E-FD3A656717D7}" type="datetimeFigureOut">
              <a:rPr lang="en-US" smtClean="0"/>
              <a:t>6/26/2019</a:t>
            </a:fld>
            <a:endParaRPr lang="en-US"/>
          </a:p>
        </p:txBody>
      </p:sp>
      <p:sp>
        <p:nvSpPr>
          <p:cNvPr id="5" name="Footer Placeholder 4">
            <a:extLst>
              <a:ext uri="{FF2B5EF4-FFF2-40B4-BE49-F238E27FC236}">
                <a16:creationId xmlns:a16="http://schemas.microsoft.com/office/drawing/2014/main" id="{548F3D2B-63B6-42B9-90A1-13EF335BA7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A55B263-65FF-4339-A6A6-734BC52795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6B285-B504-45C4-92E7-86FBF2EE6461}" type="slidenum">
              <a:rPr lang="en-US" smtClean="0"/>
              <a:t>‹#›</a:t>
            </a:fld>
            <a:endParaRPr lang="en-US"/>
          </a:p>
        </p:txBody>
      </p:sp>
    </p:spTree>
    <p:extLst>
      <p:ext uri="{BB962C8B-B14F-4D97-AF65-F5344CB8AC3E}">
        <p14:creationId xmlns:p14="http://schemas.microsoft.com/office/powerpoint/2010/main" val="4164426321"/>
      </p:ext>
    </p:extLst>
  </p:cSld>
  <p:clrMap bg1="lt1" tx1="dk1" bg2="lt2" tx2="dk2" accent1="accent1" accent2="accent2" accent3="accent3" accent4="accent4" accent5="accent5" accent6="accent6" hlink="hlink" folHlink="folHlink"/>
  <p:sldLayoutIdLst>
    <p:sldLayoutId id="2147484831" r:id="rId1"/>
    <p:sldLayoutId id="2147484832" r:id="rId2"/>
    <p:sldLayoutId id="2147484833" r:id="rId3"/>
    <p:sldLayoutId id="2147484834" r:id="rId4"/>
    <p:sldLayoutId id="2147484835" r:id="rId5"/>
    <p:sldLayoutId id="2147484836" r:id="rId6"/>
    <p:sldLayoutId id="2147484837" r:id="rId7"/>
    <p:sldLayoutId id="2147484838" r:id="rId8"/>
    <p:sldLayoutId id="2147484839" r:id="rId9"/>
    <p:sldLayoutId id="2147484840" r:id="rId10"/>
    <p:sldLayoutId id="2147484841" r:id="rId11"/>
    <p:sldLayoutId id="2147484842" r:id="rId12"/>
    <p:sldLayoutId id="214748484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162156904"/>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3" r:id="rId8"/>
    <p:sldLayoutId id="2147484854" r:id="rId9"/>
    <p:sldLayoutId id="2147484855" r:id="rId10"/>
    <p:sldLayoutId id="2147484856" r:id="rId11"/>
    <p:sldLayoutId id="2147484857" r:id="rId12"/>
    <p:sldLayoutId id="2147484858" r:id="rId13"/>
    <p:sldLayoutId id="2147484859" r:id="rId14"/>
    <p:sldLayoutId id="2147484860" r:id="rId15"/>
    <p:sldLayoutId id="2147484861" r:id="rId16"/>
    <p:sldLayoutId id="2147484862" r:id="rId17"/>
    <p:sldLayoutId id="2147484863" r:id="rId18"/>
    <p:sldLayoutId id="2147484864" r:id="rId19"/>
    <p:sldLayoutId id="2147484865" r:id="rId20"/>
    <p:sldLayoutId id="2147484866" r:id="rId21"/>
    <p:sldLayoutId id="2147484867" r:id="rId22"/>
    <p:sldLayoutId id="2147484868" r:id="rId23"/>
    <p:sldLayoutId id="2147484869" r:id="rId24"/>
    <p:sldLayoutId id="2147484870" r:id="rId25"/>
    <p:sldLayoutId id="2147484871" r:id="rId26"/>
    <p:sldLayoutId id="2147484872" r:id="rId27"/>
    <p:sldLayoutId id="2147484873" r:id="rId28"/>
    <p:sldLayoutId id="2147484874" r:id="rId29"/>
    <p:sldLayoutId id="2147484875" r:id="rId30"/>
    <p:sldLayoutId id="2147484876" r:id="rId31"/>
    <p:sldLayoutId id="2147484877" r:id="rId32"/>
    <p:sldLayoutId id="2147484878" r:id="rId3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8879399"/>
      </p:ext>
    </p:extLst>
  </p:cSld>
  <p:clrMap bg1="lt1" tx1="dk1" bg2="lt2" tx2="dk2" accent1="accent1" accent2="accent2" accent3="accent3" accent4="accent4" accent5="accent5" accent6="accent6" hlink="hlink" folHlink="folHlink"/>
  <p:sldLayoutIdLst>
    <p:sldLayoutId id="2147484881" r:id="rId1"/>
    <p:sldLayoutId id="2147484882" r:id="rId2"/>
    <p:sldLayoutId id="2147484883" r:id="rId3"/>
    <p:sldLayoutId id="2147484884" r:id="rId4"/>
    <p:sldLayoutId id="2147484885" r:id="rId5"/>
    <p:sldLayoutId id="2147484886" r:id="rId6"/>
    <p:sldLayoutId id="2147484887" r:id="rId7"/>
    <p:sldLayoutId id="2147484888" r:id="rId8"/>
    <p:sldLayoutId id="2147484889" r:id="rId9"/>
    <p:sldLayoutId id="2147484890" r:id="rId10"/>
    <p:sldLayoutId id="2147484891" r:id="rId11"/>
    <p:sldLayoutId id="2147484892" r:id="rId12"/>
    <p:sldLayoutId id="2147484893" r:id="rId13"/>
    <p:sldLayoutId id="2147484894" r:id="rId14"/>
    <p:sldLayoutId id="2147484895" r:id="rId15"/>
    <p:sldLayoutId id="2147484896" r:id="rId16"/>
    <p:sldLayoutId id="2147484897" r:id="rId17"/>
    <p:sldLayoutId id="2147484898" r:id="rId18"/>
    <p:sldLayoutId id="2147484899" r:id="rId19"/>
    <p:sldLayoutId id="2147484901" r:id="rId20"/>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50.xml"/><Relationship Id="rId4" Type="http://schemas.openxmlformats.org/officeDocument/2006/relationships/image" Target="../media/image50.png"/></Relationships>
</file>

<file path=ppt/slides/_rels/slide1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6.xml"/><Relationship Id="rId1" Type="http://schemas.openxmlformats.org/officeDocument/2006/relationships/tags" Target="../tags/tag2.xml"/><Relationship Id="rId5" Type="http://schemas.openxmlformats.org/officeDocument/2006/relationships/image" Target="../media/image83.PNG"/><Relationship Id="rId4" Type="http://schemas.openxmlformats.org/officeDocument/2006/relationships/image" Target="../media/image82.PNG"/></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xml"/><Relationship Id="rId1" Type="http://schemas.openxmlformats.org/officeDocument/2006/relationships/slideLayout" Target="../slideLayouts/slideLayout65.xml"/><Relationship Id="rId4" Type="http://schemas.openxmlformats.org/officeDocument/2006/relationships/image" Target="../media/image85.png"/></Relationships>
</file>

<file path=ppt/slides/_rels/slide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3.xml"/><Relationship Id="rId1" Type="http://schemas.openxmlformats.org/officeDocument/2006/relationships/slideLayout" Target="../slideLayouts/slideLayout16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98.xml"/></Relationships>
</file>

<file path=ppt/slides/_rels/slide16.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106.xml"/></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05.xml"/><Relationship Id="rId4" Type="http://schemas.openxmlformats.org/officeDocument/2006/relationships/image" Target="../media/image95.png"/></Relationships>
</file>

<file path=ppt/slides/_rels/slide18.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205.xml"/></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205.xml"/><Relationship Id="rId4" Type="http://schemas.openxmlformats.org/officeDocument/2006/relationships/image" Target="../media/image98.jpg"/></Relationships>
</file>

<file path=ppt/slides/_rels/slide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xml"/><Relationship Id="rId1" Type="http://schemas.openxmlformats.org/officeDocument/2006/relationships/slideLayout" Target="../slideLayouts/slideLayout1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6.xml"/><Relationship Id="rId1" Type="http://schemas.openxmlformats.org/officeDocument/2006/relationships/slideLayout" Target="../slideLayouts/slideLayout20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05.xml"/></Relationships>
</file>

<file path=ppt/slides/_rels/slide2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05.xml"/></Relationships>
</file>

<file path=ppt/slides/_rels/slide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05.xml"/></Relationships>
</file>

<file path=ppt/slides/_rels/slide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05.xml"/></Relationships>
</file>

<file path=ppt/slides/_rels/slide25.xml.rels><?xml version="1.0" encoding="UTF-8" standalone="yes"?>
<Relationships xmlns="http://schemas.openxmlformats.org/package/2006/relationships"><Relationship Id="rId3" Type="http://schemas.openxmlformats.org/officeDocument/2006/relationships/hyperlink" Target="https://makecode.microbit.org/_V7t2iL0phT25" TargetMode="External"/><Relationship Id="rId2" Type="http://schemas.openxmlformats.org/officeDocument/2006/relationships/notesSlide" Target="../notesSlides/notesSlide17.xml"/><Relationship Id="rId1" Type="http://schemas.openxmlformats.org/officeDocument/2006/relationships/slideLayout" Target="../slideLayouts/slideLayout205.xml"/><Relationship Id="rId4" Type="http://schemas.openxmlformats.org/officeDocument/2006/relationships/image" Target="../media/image108.png"/></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205.xml"/><Relationship Id="rId4" Type="http://schemas.openxmlformats.org/officeDocument/2006/relationships/image" Target="../media/image98.jpg"/></Relationships>
</file>

<file path=ppt/slides/_rels/slide2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20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9.png"/><Relationship Id="rId1" Type="http://schemas.openxmlformats.org/officeDocument/2006/relationships/slideLayout" Target="../slideLayouts/slideLayout94.xml"/><Relationship Id="rId5" Type="http://schemas.microsoft.com/office/2007/relationships/hdphoto" Target="../media/hdphoto2.wdp"/><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1.png"/><Relationship Id="rId1" Type="http://schemas.openxmlformats.org/officeDocument/2006/relationships/slideLayout" Target="../slideLayouts/slideLayout94.xml"/><Relationship Id="rId5" Type="http://schemas.microsoft.com/office/2007/relationships/hdphoto" Target="../media/hdphoto4.wdp"/><Relationship Id="rId4" Type="http://schemas.openxmlformats.org/officeDocument/2006/relationships/image" Target="../media/image1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57.png"/><Relationship Id="rId2" Type="http://schemas.openxmlformats.org/officeDocument/2006/relationships/slideLayout" Target="../slideLayouts/slideLayout158.xml"/><Relationship Id="rId1" Type="http://schemas.openxmlformats.org/officeDocument/2006/relationships/tags" Target="../tags/tag1.xml"/><Relationship Id="rId6" Type="http://schemas.openxmlformats.org/officeDocument/2006/relationships/image" Target="../media/image56.png"/><Relationship Id="rId5" Type="http://schemas.openxmlformats.org/officeDocument/2006/relationships/image" Target="../media/image46.emf"/><Relationship Id="rId4" Type="http://schemas.openxmlformats.org/officeDocument/2006/relationships/image" Target="../media/image55.jpeg"/></Relationships>
</file>

<file path=ppt/slides/_rels/slide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13.png"/><Relationship Id="rId1" Type="http://schemas.openxmlformats.org/officeDocument/2006/relationships/slideLayout" Target="../slideLayouts/slideLayout94.xml"/><Relationship Id="rId5" Type="http://schemas.microsoft.com/office/2007/relationships/hdphoto" Target="../media/hdphoto6.wdp"/><Relationship Id="rId4" Type="http://schemas.openxmlformats.org/officeDocument/2006/relationships/image" Target="../media/image114.png"/></Relationships>
</file>

<file path=ppt/slides/_rels/slide3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5.png"/><Relationship Id="rId1" Type="http://schemas.openxmlformats.org/officeDocument/2006/relationships/slideLayout" Target="../slideLayouts/slideLayout94.xml"/><Relationship Id="rId5" Type="http://schemas.microsoft.com/office/2007/relationships/hdphoto" Target="../media/hdphoto8.wdp"/><Relationship Id="rId4" Type="http://schemas.openxmlformats.org/officeDocument/2006/relationships/image" Target="../media/image116.png"/></Relationships>
</file>

<file path=ppt/slides/_rels/slide32.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17.png"/><Relationship Id="rId1" Type="http://schemas.openxmlformats.org/officeDocument/2006/relationships/slideLayout" Target="../slideLayouts/slideLayout94.xml"/></Relationships>
</file>

<file path=ppt/slides/_rels/slide3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hyperlink" Target="https://makecode.microbit.org/courses/" TargetMode="External"/><Relationship Id="rId1" Type="http://schemas.openxmlformats.org/officeDocument/2006/relationships/slideLayout" Target="../slideLayouts/slideLayout65.xml"/></Relationships>
</file>

<file path=ppt/slides/_rels/slide34.xml.rels><?xml version="1.0" encoding="UTF-8" standalone="yes"?>
<Relationships xmlns="http://schemas.openxmlformats.org/package/2006/relationships"><Relationship Id="rId8" Type="http://schemas.openxmlformats.org/officeDocument/2006/relationships/image" Target="../media/image124.jpg"/><Relationship Id="rId3" Type="http://schemas.openxmlformats.org/officeDocument/2006/relationships/image" Target="../media/image119.jpg"/><Relationship Id="rId7" Type="http://schemas.openxmlformats.org/officeDocument/2006/relationships/image" Target="../media/image123.jpeg"/><Relationship Id="rId2" Type="http://schemas.openxmlformats.org/officeDocument/2006/relationships/notesSlide" Target="../notesSlides/notesSlide20.xml"/><Relationship Id="rId1" Type="http://schemas.openxmlformats.org/officeDocument/2006/relationships/slideLayout" Target="../slideLayouts/slideLayout102.xml"/><Relationship Id="rId6" Type="http://schemas.openxmlformats.org/officeDocument/2006/relationships/image" Target="../media/image122.jpeg"/><Relationship Id="rId5" Type="http://schemas.openxmlformats.org/officeDocument/2006/relationships/image" Target="../media/image121.jpeg"/><Relationship Id="rId10" Type="http://schemas.openxmlformats.org/officeDocument/2006/relationships/image" Target="../media/image126.jpg"/><Relationship Id="rId4" Type="http://schemas.openxmlformats.org/officeDocument/2006/relationships/image" Target="../media/image120.png"/><Relationship Id="rId9" Type="http://schemas.openxmlformats.org/officeDocument/2006/relationships/image" Target="../media/image125.jpg"/></Relationships>
</file>

<file path=ppt/slides/_rels/slide3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94.xml"/><Relationship Id="rId4" Type="http://schemas.openxmlformats.org/officeDocument/2006/relationships/image" Target="../media/image129.png"/></Relationships>
</file>

<file path=ppt/slides/_rels/slide36.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notesSlide" Target="../notesSlides/notesSlide21.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tiff"/><Relationship Id="rId7"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5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45.xml"/><Relationship Id="rId5" Type="http://schemas.openxmlformats.org/officeDocument/2006/relationships/hyperlink" Target="https://www.microbit.org/guide/features/" TargetMode="Externa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jpeg"/><Relationship Id="rId7"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94.xml"/><Relationship Id="rId6" Type="http://schemas.openxmlformats.org/officeDocument/2006/relationships/image" Target="../media/image69.jpeg"/><Relationship Id="rId11" Type="http://schemas.openxmlformats.org/officeDocument/2006/relationships/hyperlink" Target="http://microbit.org/resellers/" TargetMode="External"/><Relationship Id="rId5" Type="http://schemas.openxmlformats.org/officeDocument/2006/relationships/image" Target="../media/image68.jpe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jpeg"/></Relationships>
</file>

<file path=ppt/slides/_rels/slide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94.xml"/></Relationships>
</file>

<file path=ppt/slides/_rels/slide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94.xml"/></Relationships>
</file>

<file path=ppt/slides/_rels/slide9.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hyperlink" Target="https://www.microbit.org/guide/safety-guide-students" TargetMode="External"/><Relationship Id="rId7"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94.xml"/><Relationship Id="rId6" Type="http://schemas.openxmlformats.org/officeDocument/2006/relationships/image" Target="../media/image77.png"/><Relationship Id="rId5" Type="http://schemas.openxmlformats.org/officeDocument/2006/relationships/hyperlink" Target="https://www.microbit.org/guide/safety-guide-page" TargetMode="External"/><Relationship Id="rId4" Type="http://schemas.openxmlformats.org/officeDocument/2006/relationships/image" Target="../media/image76.png"/><Relationship Id="rId9"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9C2B-91E1-4B10-BD5E-300796F7100D}"/>
              </a:ext>
            </a:extLst>
          </p:cNvPr>
          <p:cNvSpPr>
            <a:spLocks noGrp="1"/>
          </p:cNvSpPr>
          <p:nvPr>
            <p:ph type="ctrTitle"/>
          </p:nvPr>
        </p:nvSpPr>
        <p:spPr/>
        <p:txBody>
          <a:bodyPr/>
          <a:lstStyle/>
          <a:p>
            <a:r>
              <a:rPr lang="en-US" dirty="0"/>
              <a:t>Microsoft MakeCode</a:t>
            </a:r>
          </a:p>
        </p:txBody>
      </p:sp>
      <p:sp>
        <p:nvSpPr>
          <p:cNvPr id="3" name="Subtitle 2">
            <a:extLst>
              <a:ext uri="{FF2B5EF4-FFF2-40B4-BE49-F238E27FC236}">
                <a16:creationId xmlns:a16="http://schemas.microsoft.com/office/drawing/2014/main" id="{9FA0F00B-E214-4FE6-A240-3A375B53E377}"/>
              </a:ext>
            </a:extLst>
          </p:cNvPr>
          <p:cNvSpPr>
            <a:spLocks noGrp="1"/>
          </p:cNvSpPr>
          <p:nvPr>
            <p:ph type="subTitle" idx="1"/>
          </p:nvPr>
        </p:nvSpPr>
        <p:spPr>
          <a:xfrm>
            <a:off x="1524000" y="5689173"/>
            <a:ext cx="9144000" cy="551654"/>
          </a:xfrm>
        </p:spPr>
        <p:txBody>
          <a:bodyPr/>
          <a:lstStyle/>
          <a:p>
            <a:r>
              <a:rPr lang="en-US" dirty="0"/>
              <a:t>Hands-on Computing Education</a:t>
            </a:r>
          </a:p>
        </p:txBody>
      </p:sp>
      <p:pic>
        <p:nvPicPr>
          <p:cNvPr id="5" name="Picture 4">
            <a:extLst>
              <a:ext uri="{FF2B5EF4-FFF2-40B4-BE49-F238E27FC236}">
                <a16:creationId xmlns:a16="http://schemas.microsoft.com/office/drawing/2014/main" id="{25F506B3-2EC9-4616-8C3A-CAB73270A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493" y="5152909"/>
            <a:ext cx="2186008" cy="1574683"/>
          </a:xfrm>
          <a:prstGeom prst="rect">
            <a:avLst/>
          </a:prstGeom>
        </p:spPr>
      </p:pic>
      <p:sp>
        <p:nvSpPr>
          <p:cNvPr id="6" name="Text Placeholder 11">
            <a:extLst>
              <a:ext uri="{FF2B5EF4-FFF2-40B4-BE49-F238E27FC236}">
                <a16:creationId xmlns:a16="http://schemas.microsoft.com/office/drawing/2014/main" id="{3D9E4521-04A9-44BE-B135-8550DB23409B}"/>
              </a:ext>
            </a:extLst>
          </p:cNvPr>
          <p:cNvSpPr txBox="1">
            <a:spLocks/>
          </p:cNvSpPr>
          <p:nvPr/>
        </p:nvSpPr>
        <p:spPr>
          <a:xfrm>
            <a:off x="596498" y="5551767"/>
            <a:ext cx="1855003" cy="312038"/>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onaco" panose="020B0509030404040204" pitchFamily="49"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Jacqueline Russell</a:t>
            </a:r>
          </a:p>
        </p:txBody>
      </p:sp>
      <p:sp>
        <p:nvSpPr>
          <p:cNvPr id="7" name="Text Placeholder 11">
            <a:extLst>
              <a:ext uri="{FF2B5EF4-FFF2-40B4-BE49-F238E27FC236}">
                <a16:creationId xmlns:a16="http://schemas.microsoft.com/office/drawing/2014/main" id="{4FF9DDC7-A3AD-4FD7-92BE-99F7A6B23647}"/>
              </a:ext>
            </a:extLst>
          </p:cNvPr>
          <p:cNvSpPr txBox="1">
            <a:spLocks/>
          </p:cNvSpPr>
          <p:nvPr/>
        </p:nvSpPr>
        <p:spPr>
          <a:xfrm>
            <a:off x="984132" y="5939312"/>
            <a:ext cx="1392252" cy="25930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onaco" panose="020B0509030404040204" pitchFamily="49"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Program Manager</a:t>
            </a:r>
          </a:p>
        </p:txBody>
      </p:sp>
      <p:pic>
        <p:nvPicPr>
          <p:cNvPr id="8" name="Picture 7">
            <a:extLst>
              <a:ext uri="{FF2B5EF4-FFF2-40B4-BE49-F238E27FC236}">
                <a16:creationId xmlns:a16="http://schemas.microsoft.com/office/drawing/2014/main" id="{701B2D69-FB04-4D71-8A0F-6AC8EC606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0499" y="5076463"/>
            <a:ext cx="2186008" cy="1574683"/>
          </a:xfrm>
          <a:prstGeom prst="rect">
            <a:avLst/>
          </a:prstGeom>
        </p:spPr>
      </p:pic>
      <p:sp>
        <p:nvSpPr>
          <p:cNvPr id="9" name="Text Placeholder 11">
            <a:extLst>
              <a:ext uri="{FF2B5EF4-FFF2-40B4-BE49-F238E27FC236}">
                <a16:creationId xmlns:a16="http://schemas.microsoft.com/office/drawing/2014/main" id="{785691DF-20BD-4EE5-A142-668FDAC57D79}"/>
              </a:ext>
            </a:extLst>
          </p:cNvPr>
          <p:cNvSpPr txBox="1">
            <a:spLocks/>
          </p:cNvSpPr>
          <p:nvPr/>
        </p:nvSpPr>
        <p:spPr>
          <a:xfrm>
            <a:off x="10228922" y="5475178"/>
            <a:ext cx="1389009" cy="28470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onaco" panose="020B0509030404040204" pitchFamily="49"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1600" dirty="0"/>
              <a:t>Daryl Zuniga</a:t>
            </a:r>
            <a:endParaRPr lang="en-US" sz="1600" dirty="0"/>
          </a:p>
        </p:txBody>
      </p:sp>
      <p:sp>
        <p:nvSpPr>
          <p:cNvPr id="10" name="Text Placeholder 11">
            <a:extLst>
              <a:ext uri="{FF2B5EF4-FFF2-40B4-BE49-F238E27FC236}">
                <a16:creationId xmlns:a16="http://schemas.microsoft.com/office/drawing/2014/main" id="{5BA5ADAB-5ED0-4FC8-8700-E04A9C135091}"/>
              </a:ext>
            </a:extLst>
          </p:cNvPr>
          <p:cNvSpPr txBox="1">
            <a:spLocks/>
          </p:cNvSpPr>
          <p:nvPr/>
        </p:nvSpPr>
        <p:spPr>
          <a:xfrm>
            <a:off x="10359070" y="5872652"/>
            <a:ext cx="1392252" cy="259305"/>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1200" kern="1200">
                <a:solidFill>
                  <a:schemeClr val="bg1"/>
                </a:solidFill>
                <a:latin typeface="Monaco" panose="020B0509030404040204" pitchFamily="49"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Software Engineer</a:t>
            </a:r>
          </a:p>
        </p:txBody>
      </p:sp>
      <p:pic>
        <p:nvPicPr>
          <p:cNvPr id="13" name="Picture 12" descr="A close up of a sign&#10;&#10;Description automatically generated">
            <a:extLst>
              <a:ext uri="{FF2B5EF4-FFF2-40B4-BE49-F238E27FC236}">
                <a16:creationId xmlns:a16="http://schemas.microsoft.com/office/drawing/2014/main" id="{A09CD328-FA74-4041-BC87-B605D04D5A19}"/>
              </a:ext>
            </a:extLst>
          </p:cNvPr>
          <p:cNvPicPr>
            <a:picLocks noChangeAspect="1"/>
          </p:cNvPicPr>
          <p:nvPr/>
        </p:nvPicPr>
        <p:blipFill>
          <a:blip r:embed="rId4"/>
          <a:stretch>
            <a:fillRect/>
          </a:stretch>
        </p:blipFill>
        <p:spPr>
          <a:xfrm>
            <a:off x="10990319" y="148841"/>
            <a:ext cx="1006233" cy="949276"/>
          </a:xfrm>
          <a:prstGeom prst="rect">
            <a:avLst/>
          </a:prstGeom>
        </p:spPr>
      </p:pic>
    </p:spTree>
    <p:extLst>
      <p:ext uri="{BB962C8B-B14F-4D97-AF65-F5344CB8AC3E}">
        <p14:creationId xmlns:p14="http://schemas.microsoft.com/office/powerpoint/2010/main" val="423239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8065" y="513974"/>
            <a:ext cx="6051584" cy="1325375"/>
          </a:xfrm>
        </p:spPr>
        <p:txBody>
          <a:bodyPr>
            <a:normAutofit fontScale="90000"/>
          </a:bodyPr>
          <a:lstStyle/>
          <a:p>
            <a:r>
              <a:rPr lang="en-US" dirty="0">
                <a:solidFill>
                  <a:srgbClr val="AA278F"/>
                </a:solidFill>
              </a:rPr>
              <a:t>Microsoft MakeCode</a:t>
            </a:r>
            <a:br>
              <a:rPr lang="en-US" dirty="0">
                <a:solidFill>
                  <a:schemeClr val="tx1">
                    <a:lumMod val="75000"/>
                    <a:lumOff val="25000"/>
                  </a:schemeClr>
                </a:solidFill>
              </a:rPr>
            </a:br>
            <a:r>
              <a:rPr lang="en-US" sz="2745" dirty="0">
                <a:solidFill>
                  <a:schemeClr val="tx2"/>
                </a:solidFill>
              </a:rPr>
              <a:t>Hands-on Computing for every student</a:t>
            </a:r>
            <a:endParaRPr lang="en-US" dirty="0">
              <a:solidFill>
                <a:schemeClr val="tx2"/>
              </a:solidFill>
            </a:endParaRPr>
          </a:p>
        </p:txBody>
      </p:sp>
      <p:sp>
        <p:nvSpPr>
          <p:cNvPr id="7" name="Text Placeholder 1">
            <a:extLst>
              <a:ext uri="{FF2B5EF4-FFF2-40B4-BE49-F238E27FC236}">
                <a16:creationId xmlns:a16="http://schemas.microsoft.com/office/drawing/2014/main" id="{B4FDDDD3-7A29-4577-8B5F-651CCA844DB4}"/>
              </a:ext>
            </a:extLst>
          </p:cNvPr>
          <p:cNvSpPr txBox="1">
            <a:spLocks/>
          </p:cNvSpPr>
          <p:nvPr/>
        </p:nvSpPr>
        <p:spPr>
          <a:xfrm>
            <a:off x="418064" y="2307553"/>
            <a:ext cx="6275553" cy="364741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4120" marR="0" lvl="0" indent="-504120" algn="l" defTabSz="932742" rtl="0" eaLnBrk="1" fontAlgn="auto" latinLnBrk="0" hangingPunct="1">
              <a:lnSpc>
                <a:spcPct val="100000"/>
              </a:lnSpc>
              <a:spcBef>
                <a:spcPts val="588"/>
              </a:spcBef>
              <a:spcAft>
                <a:spcPts val="1175"/>
              </a:spcAft>
              <a:buClr>
                <a:srgbClr val="0078D7"/>
              </a:buClr>
              <a:buSzPct val="90000"/>
              <a:buFont typeface="Wingdings" panose="05000000000000000000" pitchFamily="2" charset="2"/>
              <a:buChar char="è"/>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Just works </a:t>
            </a:r>
            <a:r>
              <a:rPr kumimoji="0" lang="en-US" sz="2800" b="0" i="0" u="none" strike="noStrike" kern="120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always, everywhere</a:t>
            </a:r>
          </a:p>
          <a:p>
            <a:pPr marL="504120" marR="0" lvl="0" indent="-504120" algn="l" defTabSz="932742" rtl="0" eaLnBrk="1" fontAlgn="auto" latinLnBrk="0" hangingPunct="1">
              <a:lnSpc>
                <a:spcPct val="100000"/>
              </a:lnSpc>
              <a:spcBef>
                <a:spcPts val="588"/>
              </a:spcBef>
              <a:spcAft>
                <a:spcPts val="1175"/>
              </a:spcAft>
              <a:buClr>
                <a:srgbClr val="0078D7"/>
              </a:buClr>
              <a:buSzPct val="90000"/>
              <a:buFont typeface="Wingdings" panose="05000000000000000000" pitchFamily="2" charset="2"/>
              <a:buChar char="è"/>
              <a:tabLst/>
              <a:defRPr/>
            </a:pPr>
            <a:r>
              <a:rPr kumimoji="0" lang="en-US" sz="2800" b="0" i="0" u="none" strike="noStrike" kern="120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Physical and Immersive experiences as a more </a:t>
            </a: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inclusive</a:t>
            </a:r>
            <a:r>
              <a:rPr kumimoji="0" lang="en-US" sz="2800" b="0" i="0" u="none" strike="noStrike" kern="120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 </a:t>
            </a:r>
            <a:r>
              <a:rPr kumimoji="0" lang="en-US" sz="2800" b="0" i="0" u="none" strike="noStrike" kern="1200" cap="none" spc="-59"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approach to computing education</a:t>
            </a:r>
          </a:p>
          <a:p>
            <a:pPr marL="504120" marR="0" lvl="0" indent="-504120" algn="l" defTabSz="932742" rtl="0" eaLnBrk="1" fontAlgn="auto" latinLnBrk="0" hangingPunct="1">
              <a:lnSpc>
                <a:spcPct val="100000"/>
              </a:lnSpc>
              <a:spcBef>
                <a:spcPts val="588"/>
              </a:spcBef>
              <a:spcAft>
                <a:spcPts val="1175"/>
              </a:spcAft>
              <a:buClr>
                <a:srgbClr val="0078D7"/>
              </a:buClr>
              <a:buSzPct val="90000"/>
              <a:buFont typeface="Wingdings" panose="05000000000000000000" pitchFamily="2" charset="2"/>
              <a:buChar char="è"/>
              <a:tabLst/>
              <a:defRPr/>
            </a:pPr>
            <a:r>
              <a:rPr kumimoji="0" lang="en-US" sz="2800" b="0" i="0" u="none" strike="noStrike" kern="120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Progression path to </a:t>
            </a: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real-world skills</a:t>
            </a:r>
          </a:p>
          <a:p>
            <a:pPr marL="504120" marR="0" lvl="0" indent="-504120" algn="l" defTabSz="932742" rtl="0" eaLnBrk="1" fontAlgn="auto" latinLnBrk="0" hangingPunct="1">
              <a:lnSpc>
                <a:spcPct val="100000"/>
              </a:lnSpc>
              <a:spcBef>
                <a:spcPts val="588"/>
              </a:spcBef>
              <a:spcAft>
                <a:spcPts val="1175"/>
              </a:spcAft>
              <a:buClr>
                <a:srgbClr val="0078D7"/>
              </a:buClr>
              <a:buSzPct val="90000"/>
              <a:buFont typeface="Wingdings" panose="05000000000000000000" pitchFamily="2" charset="2"/>
              <a:buChar char="è"/>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Extensible</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en-US" sz="2800" b="0" i="0" u="none" strike="noStrike" kern="120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platform for partners</a:t>
            </a:r>
          </a:p>
        </p:txBody>
      </p:sp>
      <p:pic>
        <p:nvPicPr>
          <p:cNvPr id="4" name="Picture 3" descr="A group of people looking at a computer&#10;&#10;Description automatically generated">
            <a:extLst>
              <a:ext uri="{FF2B5EF4-FFF2-40B4-BE49-F238E27FC236}">
                <a16:creationId xmlns:a16="http://schemas.microsoft.com/office/drawing/2014/main" id="{06B1C8E8-2920-44B5-87C2-36B034348839}"/>
              </a:ext>
            </a:extLst>
          </p:cNvPr>
          <p:cNvPicPr>
            <a:picLocks noChangeAspect="1"/>
          </p:cNvPicPr>
          <p:nvPr/>
        </p:nvPicPr>
        <p:blipFill rotWithShape="1">
          <a:blip r:embed="rId3">
            <a:extLst>
              <a:ext uri="{28A0092B-C50C-407E-A947-70E740481C1C}">
                <a14:useLocalDpi xmlns:a14="http://schemas.microsoft.com/office/drawing/2010/main" val="0"/>
              </a:ext>
            </a:extLst>
          </a:blip>
          <a:srcRect l="35964" r="10857"/>
          <a:stretch/>
        </p:blipFill>
        <p:spPr>
          <a:xfrm>
            <a:off x="6863840" y="0"/>
            <a:ext cx="5470548" cy="6858000"/>
          </a:xfrm>
          <a:prstGeom prst="rect">
            <a:avLst/>
          </a:prstGeom>
        </p:spPr>
      </p:pic>
    </p:spTree>
    <p:extLst>
      <p:ext uri="{BB962C8B-B14F-4D97-AF65-F5344CB8AC3E}">
        <p14:creationId xmlns:p14="http://schemas.microsoft.com/office/powerpoint/2010/main" val="155992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additive="base">
                                        <p:cTn id="12"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additive="base">
                                        <p:cTn id="22"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D205FC62-88C0-439F-B38F-CCE5F867689C}"/>
              </a:ext>
            </a:extLst>
          </p:cNvPr>
          <p:cNvGrpSpPr/>
          <p:nvPr/>
        </p:nvGrpSpPr>
        <p:grpSpPr>
          <a:xfrm>
            <a:off x="1085440" y="843517"/>
            <a:ext cx="8744276" cy="6212958"/>
            <a:chOff x="1080208" y="645042"/>
            <a:chExt cx="8744276" cy="6212958"/>
          </a:xfrm>
        </p:grpSpPr>
        <p:pic>
          <p:nvPicPr>
            <p:cNvPr id="3" name="Picture 2">
              <a:extLst>
                <a:ext uri="{FF2B5EF4-FFF2-40B4-BE49-F238E27FC236}">
                  <a16:creationId xmlns:a16="http://schemas.microsoft.com/office/drawing/2014/main" id="{14029595-B411-414C-AE7C-83D6041BCA31}"/>
                </a:ext>
              </a:extLst>
            </p:cNvPr>
            <p:cNvPicPr>
              <a:picLocks noChangeAspect="1"/>
            </p:cNvPicPr>
            <p:nvPr/>
          </p:nvPicPr>
          <p:blipFill rotWithShape="1">
            <a:blip r:embed="rId4">
              <a:extLst>
                <a:ext uri="{28A0092B-C50C-407E-A947-70E740481C1C}">
                  <a14:useLocalDpi xmlns:a14="http://schemas.microsoft.com/office/drawing/2010/main" val="0"/>
                </a:ext>
              </a:extLst>
            </a:blip>
            <a:srcRect t="22883" b="41070"/>
            <a:stretch/>
          </p:blipFill>
          <p:spPr>
            <a:xfrm>
              <a:off x="1080209" y="645042"/>
              <a:ext cx="8744275" cy="2154865"/>
            </a:xfrm>
            <a:prstGeom prst="rect">
              <a:avLst/>
            </a:prstGeom>
          </p:spPr>
        </p:pic>
        <p:pic>
          <p:nvPicPr>
            <p:cNvPr id="10" name="Picture 9">
              <a:extLst>
                <a:ext uri="{FF2B5EF4-FFF2-40B4-BE49-F238E27FC236}">
                  <a16:creationId xmlns:a16="http://schemas.microsoft.com/office/drawing/2014/main" id="{03AD3339-D8CD-49EE-B93F-06AE941E03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8181" y="4833587"/>
              <a:ext cx="7753601" cy="2024413"/>
            </a:xfrm>
            <a:prstGeom prst="rect">
              <a:avLst/>
            </a:prstGeom>
          </p:spPr>
        </p:pic>
        <p:pic>
          <p:nvPicPr>
            <p:cNvPr id="11" name="Picture 10">
              <a:extLst>
                <a:ext uri="{FF2B5EF4-FFF2-40B4-BE49-F238E27FC236}">
                  <a16:creationId xmlns:a16="http://schemas.microsoft.com/office/drawing/2014/main" id="{91F553B7-6D19-46D2-A1D2-F22D52CE6BA9}"/>
                </a:ext>
              </a:extLst>
            </p:cNvPr>
            <p:cNvPicPr>
              <a:picLocks noChangeAspect="1"/>
            </p:cNvPicPr>
            <p:nvPr/>
          </p:nvPicPr>
          <p:blipFill rotWithShape="1">
            <a:blip r:embed="rId4">
              <a:extLst>
                <a:ext uri="{28A0092B-C50C-407E-A947-70E740481C1C}">
                  <a14:useLocalDpi xmlns:a14="http://schemas.microsoft.com/office/drawing/2010/main" val="0"/>
                </a:ext>
              </a:extLst>
            </a:blip>
            <a:srcRect t="62309" b="1644"/>
            <a:stretch/>
          </p:blipFill>
          <p:spPr>
            <a:xfrm>
              <a:off x="1080208" y="2806320"/>
              <a:ext cx="8744275" cy="2154865"/>
            </a:xfrm>
            <a:prstGeom prst="rect">
              <a:avLst/>
            </a:prstGeom>
          </p:spPr>
        </p:pic>
      </p:grpSp>
      <p:sp>
        <p:nvSpPr>
          <p:cNvPr id="12" name="TextBox 11">
            <a:extLst>
              <a:ext uri="{FF2B5EF4-FFF2-40B4-BE49-F238E27FC236}">
                <a16:creationId xmlns:a16="http://schemas.microsoft.com/office/drawing/2014/main" id="{F853B4CE-F4C7-4324-8C2B-4E40E167C6A2}"/>
              </a:ext>
            </a:extLst>
          </p:cNvPr>
          <p:cNvSpPr txBox="1"/>
          <p:nvPr/>
        </p:nvSpPr>
        <p:spPr>
          <a:xfrm>
            <a:off x="3154326" y="27140"/>
            <a:ext cx="4848446" cy="8163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705" b="0" i="0" u="none" strike="noStrike" kern="1200" cap="none" spc="-100" normalizeH="0" baseline="0" noProof="0" dirty="0">
                <a:ln w="3175">
                  <a:noFill/>
                </a:ln>
                <a:solidFill>
                  <a:srgbClr val="505050"/>
                </a:solidFill>
                <a:effectLst/>
                <a:uLnTx/>
                <a:uFillTx/>
                <a:latin typeface="Segoe UI Light" panose="020B0502040204020203" pitchFamily="34" charset="0"/>
                <a:ea typeface="+mn-ea"/>
                <a:cs typeface="Segoe UI Light" panose="020B0502040204020203" pitchFamily="34" charset="0"/>
              </a:rPr>
              <a:t>MakeCode.com</a:t>
            </a:r>
          </a:p>
        </p:txBody>
      </p:sp>
      <p:sp>
        <p:nvSpPr>
          <p:cNvPr id="2" name="Oval 1">
            <a:extLst>
              <a:ext uri="{FF2B5EF4-FFF2-40B4-BE49-F238E27FC236}">
                <a16:creationId xmlns:a16="http://schemas.microsoft.com/office/drawing/2014/main" id="{493B9228-8815-4A22-840C-D2FB492861F2}"/>
              </a:ext>
            </a:extLst>
          </p:cNvPr>
          <p:cNvSpPr/>
          <p:nvPr/>
        </p:nvSpPr>
        <p:spPr>
          <a:xfrm>
            <a:off x="1027134" y="605070"/>
            <a:ext cx="3081404" cy="220702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custDataLst>
      <p:tags r:id="rId1"/>
    </p:custDataLst>
    <p:extLst>
      <p:ext uri="{BB962C8B-B14F-4D97-AF65-F5344CB8AC3E}">
        <p14:creationId xmlns:p14="http://schemas.microsoft.com/office/powerpoint/2010/main" val="2351428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665" y="365125"/>
            <a:ext cx="10515600" cy="619829"/>
          </a:xfrm>
        </p:spPr>
        <p:txBody>
          <a:bodyPr>
            <a:noAutofit/>
          </a:bodyPr>
          <a:lstStyle/>
          <a:p>
            <a:r>
              <a:rPr lang="en-US" sz="4800" dirty="0">
                <a:solidFill>
                  <a:srgbClr val="505050"/>
                </a:solidFill>
                <a:latin typeface="Segoe UI Light" panose="020B0502040204020203" pitchFamily="34" charset="0"/>
                <a:cs typeface="Segoe UI Light" panose="020B0502040204020203" pitchFamily="34" charset="0"/>
              </a:rPr>
              <a:t>MakeCode for the micro:bit</a:t>
            </a:r>
          </a:p>
        </p:txBody>
      </p:sp>
      <p:sp>
        <p:nvSpPr>
          <p:cNvPr id="4" name="Text Placeholder 3"/>
          <p:cNvSpPr>
            <a:spLocks noGrp="1"/>
          </p:cNvSpPr>
          <p:nvPr>
            <p:ph idx="1"/>
          </p:nvPr>
        </p:nvSpPr>
        <p:spPr>
          <a:xfrm>
            <a:off x="785446" y="1550295"/>
            <a:ext cx="3546703" cy="1292662"/>
          </a:xfrm>
        </p:spPr>
        <p:txBody>
          <a:bodyPr/>
          <a:lstStyle/>
          <a:p>
            <a:pPr marL="0" indent="0">
              <a:lnSpc>
                <a:spcPct val="100000"/>
              </a:lnSpc>
              <a:spcBef>
                <a:spcPts val="600"/>
              </a:spcBef>
              <a:buNone/>
            </a:pPr>
            <a:r>
              <a:rPr lang="en-US" sz="3600" dirty="0">
                <a:solidFill>
                  <a:srgbClr val="505050"/>
                </a:solidFill>
              </a:rPr>
              <a:t>Online at: </a:t>
            </a:r>
            <a:r>
              <a:rPr lang="en-US" sz="3600" dirty="0">
                <a:solidFill>
                  <a:srgbClr val="B4009E"/>
                </a:solidFill>
              </a:rPr>
              <a:t>makecode.com</a:t>
            </a:r>
            <a:endParaRPr lang="en-US" sz="2800" dirty="0">
              <a:solidFill>
                <a:srgbClr val="B4009E"/>
              </a:solidFill>
            </a:endParaRPr>
          </a:p>
        </p:txBody>
      </p:sp>
      <p:sp>
        <p:nvSpPr>
          <p:cNvPr id="6" name="Text Placeholder 3">
            <a:extLst>
              <a:ext uri="{FF2B5EF4-FFF2-40B4-BE49-F238E27FC236}">
                <a16:creationId xmlns:a16="http://schemas.microsoft.com/office/drawing/2014/main" id="{12D566A2-C7FF-4E2E-819B-4D3842BA8158}"/>
              </a:ext>
            </a:extLst>
          </p:cNvPr>
          <p:cNvSpPr txBox="1">
            <a:spLocks/>
          </p:cNvSpPr>
          <p:nvPr/>
        </p:nvSpPr>
        <p:spPr>
          <a:xfrm>
            <a:off x="6451459" y="1550295"/>
            <a:ext cx="4830299" cy="1292662"/>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600"/>
              </a:spcBef>
              <a:spcAft>
                <a:spcPts val="0"/>
              </a:spcAft>
              <a:buClrTx/>
              <a:buSzPct val="90000"/>
              <a:buFont typeface="Arial" pitchFamily="34" charset="0"/>
              <a:buNone/>
              <a:tabLst/>
              <a:defRPr/>
            </a:pPr>
            <a:r>
              <a:rPr kumimoji="0" lang="en-US" sz="36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Windows 10 app: </a:t>
            </a:r>
            <a:r>
              <a:rPr kumimoji="0" lang="en-US" sz="3600" b="0" i="0" u="none" strike="noStrike" kern="1200" cap="none" spc="0" normalizeH="0" baseline="0" noProof="0" dirty="0">
                <a:ln>
                  <a:noFill/>
                </a:ln>
                <a:solidFill>
                  <a:srgbClr val="B4009E"/>
                </a:solidFill>
                <a:effectLst/>
                <a:uLnTx/>
                <a:uFillTx/>
                <a:latin typeface="Segoe UI" panose="020B0502040204020203" pitchFamily="34" charset="0"/>
                <a:ea typeface="+mn-ea"/>
                <a:cs typeface="Segoe UI" panose="020B0502040204020203" pitchFamily="34" charset="0"/>
              </a:rPr>
              <a:t>aka.ms/microbitapp</a:t>
            </a:r>
            <a:endParaRPr kumimoji="0" lang="en-US" sz="2800" b="0" i="0" u="none" strike="noStrike" kern="1200" cap="none" spc="0" normalizeH="0" baseline="0" noProof="0" dirty="0">
              <a:ln>
                <a:noFill/>
              </a:ln>
              <a:solidFill>
                <a:srgbClr val="B4009E"/>
              </a:solidFill>
              <a:effectLst/>
              <a:uLnTx/>
              <a:uFillTx/>
              <a:latin typeface="Segoe UI" panose="020B0502040204020203" pitchFamily="34" charset="0"/>
              <a:ea typeface="+mn-ea"/>
              <a:cs typeface="Segoe UI" panose="020B0502040204020203" pitchFamily="34" charset="0"/>
            </a:endParaRPr>
          </a:p>
        </p:txBody>
      </p:sp>
      <p:pic>
        <p:nvPicPr>
          <p:cNvPr id="7" name="Picture 6">
            <a:extLst>
              <a:ext uri="{FF2B5EF4-FFF2-40B4-BE49-F238E27FC236}">
                <a16:creationId xmlns:a16="http://schemas.microsoft.com/office/drawing/2014/main" id="{A0BC5BD6-FB7B-4E32-B259-E5E688975796}"/>
              </a:ext>
            </a:extLst>
          </p:cNvPr>
          <p:cNvPicPr>
            <a:picLocks noChangeAspect="1"/>
          </p:cNvPicPr>
          <p:nvPr/>
        </p:nvPicPr>
        <p:blipFill>
          <a:blip r:embed="rId3"/>
          <a:stretch>
            <a:fillRect/>
          </a:stretch>
        </p:blipFill>
        <p:spPr>
          <a:xfrm>
            <a:off x="557165" y="3119046"/>
            <a:ext cx="3942038" cy="218865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ED53CEC-86C3-4A99-9B06-82EC543E36DD}"/>
              </a:ext>
            </a:extLst>
          </p:cNvPr>
          <p:cNvPicPr>
            <a:picLocks noChangeAspect="1"/>
          </p:cNvPicPr>
          <p:nvPr/>
        </p:nvPicPr>
        <p:blipFill>
          <a:blip r:embed="rId4"/>
          <a:stretch>
            <a:fillRect/>
          </a:stretch>
        </p:blipFill>
        <p:spPr>
          <a:xfrm>
            <a:off x="5775431" y="3080653"/>
            <a:ext cx="6033211" cy="218865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3699FB30-869B-472D-B0F4-FC6F78A82AEB}"/>
              </a:ext>
            </a:extLst>
          </p:cNvPr>
          <p:cNvSpPr txBox="1"/>
          <p:nvPr/>
        </p:nvSpPr>
        <p:spPr>
          <a:xfrm>
            <a:off x="7070086" y="5411450"/>
            <a:ext cx="3942038" cy="1446550"/>
          </a:xfrm>
          <a:prstGeom prst="rect">
            <a:avLst/>
          </a:prstGeom>
          <a:noFill/>
        </p:spPr>
        <p:txBody>
          <a:bodyPr wrap="square" lIns="182880" tIns="146304" rIns="182880" bIns="146304" rtlCol="0">
            <a:spAutoFit/>
          </a:bodyPr>
          <a:lstStyle/>
          <a:p>
            <a:pPr marL="342900" marR="0" lvl="0" indent="-342900" algn="l" defTabSz="457181"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Easier downloading</a:t>
            </a:r>
          </a:p>
          <a:p>
            <a:pPr marL="342900" marR="0" lvl="0" indent="-342900" algn="l" defTabSz="457181"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Serial data features</a:t>
            </a:r>
          </a:p>
          <a:p>
            <a:pPr marL="342900" marR="0" lvl="0" indent="-342900" algn="l" defTabSz="457181"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Offline</a:t>
            </a:r>
          </a:p>
        </p:txBody>
      </p:sp>
    </p:spTree>
    <p:extLst>
      <p:ext uri="{BB962C8B-B14F-4D97-AF65-F5344CB8AC3E}">
        <p14:creationId xmlns:p14="http://schemas.microsoft.com/office/powerpoint/2010/main" val="180554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A2188-606D-4739-B317-4F399A15C7B2}"/>
              </a:ext>
            </a:extLst>
          </p:cNvPr>
          <p:cNvSpPr>
            <a:spLocks noGrp="1"/>
          </p:cNvSpPr>
          <p:nvPr>
            <p:ph type="title"/>
          </p:nvPr>
        </p:nvSpPr>
        <p:spPr>
          <a:xfrm>
            <a:off x="135890" y="130802"/>
            <a:ext cx="11655840" cy="899665"/>
          </a:xfrm>
        </p:spPr>
        <p:txBody>
          <a:bodyPr>
            <a:normAutofit/>
          </a:bodyPr>
          <a:lstStyle/>
          <a:p>
            <a:r>
              <a:rPr lang="en-US" sz="4800" dirty="0">
                <a:solidFill>
                  <a:srgbClr val="505050"/>
                </a:solidFill>
                <a:latin typeface="Segoe UI Light" panose="020B0502040204020203" pitchFamily="34" charset="0"/>
                <a:cs typeface="Segoe UI Light" panose="020B0502040204020203" pitchFamily="34" charset="0"/>
              </a:rPr>
              <a:t>MakeCode for the micro:bit</a:t>
            </a:r>
          </a:p>
        </p:txBody>
      </p:sp>
      <p:pic>
        <p:nvPicPr>
          <p:cNvPr id="4" name="Picture 3">
            <a:extLst>
              <a:ext uri="{FF2B5EF4-FFF2-40B4-BE49-F238E27FC236}">
                <a16:creationId xmlns:a16="http://schemas.microsoft.com/office/drawing/2014/main" id="{13124A24-1EBE-49DC-AE44-82FAF2B6C2EF}"/>
              </a:ext>
            </a:extLst>
          </p:cNvPr>
          <p:cNvPicPr>
            <a:picLocks noChangeAspect="1"/>
          </p:cNvPicPr>
          <p:nvPr/>
        </p:nvPicPr>
        <p:blipFill>
          <a:blip r:embed="rId3"/>
          <a:stretch>
            <a:fillRect/>
          </a:stretch>
        </p:blipFill>
        <p:spPr>
          <a:xfrm>
            <a:off x="779533" y="1143456"/>
            <a:ext cx="8272646" cy="5583742"/>
          </a:xfrm>
          <a:prstGeom prst="rect">
            <a:avLst/>
          </a:prstGeom>
          <a:ln>
            <a:noFill/>
          </a:ln>
          <a:effectLst>
            <a:outerShdw blurRad="292100" dist="139700" dir="2700000" algn="tl" rotWithShape="0">
              <a:srgbClr val="333333">
                <a:alpha val="65000"/>
              </a:srgbClr>
            </a:outerShdw>
          </a:effectLst>
        </p:spPr>
      </p:pic>
      <p:sp>
        <p:nvSpPr>
          <p:cNvPr id="3" name="Rectangle: Rounded Corners 2">
            <a:extLst>
              <a:ext uri="{FF2B5EF4-FFF2-40B4-BE49-F238E27FC236}">
                <a16:creationId xmlns:a16="http://schemas.microsoft.com/office/drawing/2014/main" id="{0208701F-E405-49A3-B8B6-C0B6A6B92A76}"/>
              </a:ext>
            </a:extLst>
          </p:cNvPr>
          <p:cNvSpPr/>
          <p:nvPr/>
        </p:nvSpPr>
        <p:spPr bwMode="auto">
          <a:xfrm>
            <a:off x="1013886" y="3711271"/>
            <a:ext cx="1895061" cy="1305339"/>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Trebuchet MS" panose="020B0603020202020204"/>
              <a:ea typeface="Segoe UI" pitchFamily="34" charset="0"/>
              <a:cs typeface="Segoe UI" pitchFamily="34" charset="0"/>
            </a:endParaRPr>
          </a:p>
        </p:txBody>
      </p:sp>
      <p:sp>
        <p:nvSpPr>
          <p:cNvPr id="7" name="Speech Bubble: Rectangle 6">
            <a:extLst>
              <a:ext uri="{FF2B5EF4-FFF2-40B4-BE49-F238E27FC236}">
                <a16:creationId xmlns:a16="http://schemas.microsoft.com/office/drawing/2014/main" id="{0729EC6F-2243-4EB3-B837-EBDFD511B511}"/>
              </a:ext>
            </a:extLst>
          </p:cNvPr>
          <p:cNvSpPr/>
          <p:nvPr/>
        </p:nvSpPr>
        <p:spPr>
          <a:xfrm>
            <a:off x="9790611" y="2521131"/>
            <a:ext cx="1787593" cy="462753"/>
          </a:xfrm>
          <a:prstGeom prst="wedgeRectCallout">
            <a:avLst>
              <a:gd name="adj1" fmla="val -105826"/>
              <a:gd name="adj2" fmla="val 162672"/>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Import program files (.hex) or shared project URL’s </a:t>
            </a:r>
          </a:p>
        </p:txBody>
      </p:sp>
      <p:sp>
        <p:nvSpPr>
          <p:cNvPr id="8" name="Speech Bubble: Rectangle 7">
            <a:extLst>
              <a:ext uri="{FF2B5EF4-FFF2-40B4-BE49-F238E27FC236}">
                <a16:creationId xmlns:a16="http://schemas.microsoft.com/office/drawing/2014/main" id="{D79CC854-E90E-4BBB-8005-F2C390395028}"/>
              </a:ext>
            </a:extLst>
          </p:cNvPr>
          <p:cNvSpPr/>
          <p:nvPr/>
        </p:nvSpPr>
        <p:spPr>
          <a:xfrm>
            <a:off x="9790610" y="4153753"/>
            <a:ext cx="1467111" cy="679032"/>
          </a:xfrm>
          <a:prstGeom prst="wedgeRectCallout">
            <a:avLst>
              <a:gd name="adj1" fmla="val -126862"/>
              <a:gd name="adj2" fmla="val -18096"/>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Recent projects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Click on My Projects to see full list</a:t>
            </a:r>
          </a:p>
        </p:txBody>
      </p:sp>
      <p:sp>
        <p:nvSpPr>
          <p:cNvPr id="9" name="Speech Bubble: Rectangle 8">
            <a:extLst>
              <a:ext uri="{FF2B5EF4-FFF2-40B4-BE49-F238E27FC236}">
                <a16:creationId xmlns:a16="http://schemas.microsoft.com/office/drawing/2014/main" id="{D1DA4FF8-EDD2-4B28-9673-B757C7787AB3}"/>
              </a:ext>
            </a:extLst>
          </p:cNvPr>
          <p:cNvSpPr/>
          <p:nvPr/>
        </p:nvSpPr>
        <p:spPr>
          <a:xfrm>
            <a:off x="9790611" y="5647794"/>
            <a:ext cx="1634439" cy="679032"/>
          </a:xfrm>
          <a:prstGeom prst="wedgeRectCallout">
            <a:avLst>
              <a:gd name="adj1" fmla="val -98004"/>
              <a:gd name="adj2" fmla="val 53158"/>
            </a:avLst>
          </a:prstGeom>
          <a:solidFill>
            <a:srgbClr val="E7E6E6"/>
          </a:solidFill>
          <a:ln w="127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Step-by-step Tutorials, Sample Projects, Curriculum, Videos</a:t>
            </a:r>
          </a:p>
        </p:txBody>
      </p:sp>
    </p:spTree>
    <p:extLst>
      <p:ext uri="{BB962C8B-B14F-4D97-AF65-F5344CB8AC3E}">
        <p14:creationId xmlns:p14="http://schemas.microsoft.com/office/powerpoint/2010/main" val="503517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89A343-7D99-4E3F-8C92-EAB0A702C561}"/>
              </a:ext>
            </a:extLst>
          </p:cNvPr>
          <p:cNvPicPr>
            <a:picLocks noChangeAspect="1"/>
          </p:cNvPicPr>
          <p:nvPr/>
        </p:nvPicPr>
        <p:blipFill rotWithShape="1">
          <a:blip r:embed="rId3"/>
          <a:srcRect/>
          <a:stretch/>
        </p:blipFill>
        <p:spPr>
          <a:xfrm>
            <a:off x="537882" y="31899"/>
            <a:ext cx="11116235" cy="6858000"/>
          </a:xfrm>
          <a:prstGeom prst="rect">
            <a:avLst/>
          </a:prstGeom>
        </p:spPr>
      </p:pic>
      <p:sp>
        <p:nvSpPr>
          <p:cNvPr id="5" name="Speech Bubble: Rectangle 4"/>
          <p:cNvSpPr/>
          <p:nvPr/>
        </p:nvSpPr>
        <p:spPr>
          <a:xfrm>
            <a:off x="2779071" y="658269"/>
            <a:ext cx="958621" cy="507038"/>
          </a:xfrm>
          <a:prstGeom prst="wedgeRectCallout">
            <a:avLst>
              <a:gd name="adj1" fmla="val -42462"/>
              <a:gd name="adj2" fmla="val -89392"/>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Go back to Home Page</a:t>
            </a:r>
          </a:p>
        </p:txBody>
      </p:sp>
      <p:sp>
        <p:nvSpPr>
          <p:cNvPr id="6" name="Speech Bubble: Rectangle 5"/>
          <p:cNvSpPr/>
          <p:nvPr/>
        </p:nvSpPr>
        <p:spPr>
          <a:xfrm>
            <a:off x="6776475" y="658048"/>
            <a:ext cx="1553160" cy="416379"/>
          </a:xfrm>
          <a:prstGeom prst="wedgeRectCallout">
            <a:avLst>
              <a:gd name="adj1" fmla="val -45715"/>
              <a:gd name="adj2" fmla="val -100106"/>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Program in either Blocks or JavaScript</a:t>
            </a:r>
          </a:p>
        </p:txBody>
      </p:sp>
      <p:sp>
        <p:nvSpPr>
          <p:cNvPr id="9" name="Speech Bubble: Rectangle 8"/>
          <p:cNvSpPr/>
          <p:nvPr/>
        </p:nvSpPr>
        <p:spPr>
          <a:xfrm>
            <a:off x="1887081" y="5533958"/>
            <a:ext cx="1593844" cy="435864"/>
          </a:xfrm>
          <a:prstGeom prst="wedgeRectCallout">
            <a:avLst>
              <a:gd name="adj1" fmla="val -2318"/>
              <a:gd name="adj2" fmla="val 118655"/>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Download your Project to the micro:bit</a:t>
            </a:r>
          </a:p>
        </p:txBody>
      </p:sp>
      <p:sp>
        <p:nvSpPr>
          <p:cNvPr id="10" name="Speech Bubble: Rectangle 9"/>
          <p:cNvSpPr/>
          <p:nvPr/>
        </p:nvSpPr>
        <p:spPr>
          <a:xfrm>
            <a:off x="7238541" y="5851179"/>
            <a:ext cx="1965960" cy="435864"/>
          </a:xfrm>
          <a:prstGeom prst="wedgeRectCallout">
            <a:avLst>
              <a:gd name="adj1" fmla="val -55397"/>
              <a:gd name="adj2" fmla="val 86137"/>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Name your Project and Save it on your computer</a:t>
            </a:r>
          </a:p>
        </p:txBody>
      </p:sp>
      <p:sp>
        <p:nvSpPr>
          <p:cNvPr id="14" name="Rectangle 13"/>
          <p:cNvSpPr/>
          <p:nvPr/>
        </p:nvSpPr>
        <p:spPr>
          <a:xfrm>
            <a:off x="4432885" y="962173"/>
            <a:ext cx="1797794" cy="3785184"/>
          </a:xfrm>
          <a:prstGeom prst="rect">
            <a:avLst/>
          </a:prstGeom>
          <a:noFill/>
          <a:ln w="38100">
            <a:solidFill>
              <a:srgbClr val="3454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Speech Bubble: Rectangle 15">
            <a:extLst>
              <a:ext uri="{FF2B5EF4-FFF2-40B4-BE49-F238E27FC236}">
                <a16:creationId xmlns:a16="http://schemas.microsoft.com/office/drawing/2014/main" id="{99D34F54-6EE2-4C13-83A2-F01C20EA8F23}"/>
              </a:ext>
            </a:extLst>
          </p:cNvPr>
          <p:cNvSpPr/>
          <p:nvPr/>
        </p:nvSpPr>
        <p:spPr>
          <a:xfrm>
            <a:off x="4277847" y="85001"/>
            <a:ext cx="796922" cy="416379"/>
          </a:xfrm>
          <a:prstGeom prst="wedgeRectCallout">
            <a:avLst>
              <a:gd name="adj1" fmla="val -85526"/>
              <a:gd name="adj2" fmla="val 5074"/>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Share your Project</a:t>
            </a:r>
          </a:p>
        </p:txBody>
      </p:sp>
      <p:sp>
        <p:nvSpPr>
          <p:cNvPr id="17" name="Speech Bubble: Rectangle 16">
            <a:extLst>
              <a:ext uri="{FF2B5EF4-FFF2-40B4-BE49-F238E27FC236}">
                <a16:creationId xmlns:a16="http://schemas.microsoft.com/office/drawing/2014/main" id="{7711F573-6BE1-4E23-A451-E007D264CD88}"/>
              </a:ext>
            </a:extLst>
          </p:cNvPr>
          <p:cNvSpPr/>
          <p:nvPr/>
        </p:nvSpPr>
        <p:spPr>
          <a:xfrm>
            <a:off x="9996321" y="5378957"/>
            <a:ext cx="1284822" cy="472222"/>
          </a:xfrm>
          <a:prstGeom prst="wedgeRectCallout">
            <a:avLst>
              <a:gd name="adj1" fmla="val 5957"/>
              <a:gd name="adj2" fmla="val 139435"/>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Undo/Redo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Zoom Workspace</a:t>
            </a:r>
          </a:p>
        </p:txBody>
      </p:sp>
      <p:sp>
        <p:nvSpPr>
          <p:cNvPr id="11" name="Speech Bubble: Rectangle 10"/>
          <p:cNvSpPr/>
          <p:nvPr/>
        </p:nvSpPr>
        <p:spPr>
          <a:xfrm>
            <a:off x="6553910" y="2469317"/>
            <a:ext cx="743923" cy="472222"/>
          </a:xfrm>
          <a:prstGeom prst="wedgeRectCallout">
            <a:avLst>
              <a:gd name="adj1" fmla="val -95831"/>
              <a:gd name="adj2" fmla="val -49699"/>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Block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Toolbox</a:t>
            </a:r>
          </a:p>
        </p:txBody>
      </p:sp>
      <p:pic>
        <p:nvPicPr>
          <p:cNvPr id="4" name="Picture 3">
            <a:extLst>
              <a:ext uri="{FF2B5EF4-FFF2-40B4-BE49-F238E27FC236}">
                <a16:creationId xmlns:a16="http://schemas.microsoft.com/office/drawing/2014/main" id="{943EAFB9-7675-4C79-813C-74FCAA829068}"/>
              </a:ext>
            </a:extLst>
          </p:cNvPr>
          <p:cNvPicPr>
            <a:picLocks noChangeAspect="1"/>
          </p:cNvPicPr>
          <p:nvPr/>
        </p:nvPicPr>
        <p:blipFill>
          <a:blip r:embed="rId4"/>
          <a:stretch>
            <a:fillRect/>
          </a:stretch>
        </p:blipFill>
        <p:spPr>
          <a:xfrm>
            <a:off x="8466490" y="1241676"/>
            <a:ext cx="2466975" cy="2638425"/>
          </a:xfrm>
          <a:prstGeom prst="rect">
            <a:avLst/>
          </a:prstGeom>
        </p:spPr>
      </p:pic>
      <p:sp>
        <p:nvSpPr>
          <p:cNvPr id="12" name="Rectangle 11"/>
          <p:cNvSpPr/>
          <p:nvPr/>
        </p:nvSpPr>
        <p:spPr>
          <a:xfrm>
            <a:off x="8025840" y="2714953"/>
            <a:ext cx="1674138" cy="710184"/>
          </a:xfrm>
          <a:prstGeom prst="rect">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Programming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Workspace</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where you will build your program</a:t>
            </a:r>
          </a:p>
        </p:txBody>
      </p:sp>
      <p:sp>
        <p:nvSpPr>
          <p:cNvPr id="18" name="Speech Bubble: Rectangle 17">
            <a:extLst>
              <a:ext uri="{FF2B5EF4-FFF2-40B4-BE49-F238E27FC236}">
                <a16:creationId xmlns:a16="http://schemas.microsoft.com/office/drawing/2014/main" id="{81D7A599-8197-45B9-BA88-535BDCC2FB75}"/>
              </a:ext>
            </a:extLst>
          </p:cNvPr>
          <p:cNvSpPr/>
          <p:nvPr/>
        </p:nvSpPr>
        <p:spPr>
          <a:xfrm>
            <a:off x="10355424" y="1368412"/>
            <a:ext cx="1156082" cy="667453"/>
          </a:xfrm>
          <a:prstGeom prst="wedgeRectCallout">
            <a:avLst>
              <a:gd name="adj1" fmla="val -26942"/>
              <a:gd name="adj2" fmla="val 102030"/>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Right-click on a block for Context Menu</a:t>
            </a:r>
            <a:endPar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6806D66A-3515-4D88-B876-DE83EA671B98}"/>
              </a:ext>
            </a:extLst>
          </p:cNvPr>
          <p:cNvPicPr>
            <a:picLocks noChangeAspect="1"/>
          </p:cNvPicPr>
          <p:nvPr/>
        </p:nvPicPr>
        <p:blipFill>
          <a:blip r:embed="rId5"/>
          <a:stretch>
            <a:fillRect/>
          </a:stretch>
        </p:blipFill>
        <p:spPr>
          <a:xfrm>
            <a:off x="1307921" y="3495184"/>
            <a:ext cx="2584907" cy="581103"/>
          </a:xfrm>
          <a:prstGeom prst="rect">
            <a:avLst/>
          </a:prstGeom>
        </p:spPr>
      </p:pic>
      <p:sp>
        <p:nvSpPr>
          <p:cNvPr id="8" name="Speech Bubble: Rectangle 7"/>
          <p:cNvSpPr/>
          <p:nvPr/>
        </p:nvSpPr>
        <p:spPr>
          <a:xfrm>
            <a:off x="2836172" y="4400550"/>
            <a:ext cx="1289506" cy="325541"/>
          </a:xfrm>
          <a:prstGeom prst="wedgeRectCallout">
            <a:avLst>
              <a:gd name="adj1" fmla="val -57167"/>
              <a:gd name="adj2" fmla="val -174167"/>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Simulator Toolbar</a:t>
            </a:r>
          </a:p>
        </p:txBody>
      </p:sp>
      <p:sp>
        <p:nvSpPr>
          <p:cNvPr id="7" name="Speech Bubble: Rectangle 6"/>
          <p:cNvSpPr/>
          <p:nvPr/>
        </p:nvSpPr>
        <p:spPr>
          <a:xfrm>
            <a:off x="80277" y="4060263"/>
            <a:ext cx="1720378" cy="680575"/>
          </a:xfrm>
          <a:prstGeom prst="wedgeRectCallout">
            <a:avLst>
              <a:gd name="adj1" fmla="val -2347"/>
              <a:gd name="adj2" fmla="val -139521"/>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Simulator</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shows what your program will look like running on a micro:bit</a:t>
            </a:r>
          </a:p>
        </p:txBody>
      </p:sp>
      <p:pic>
        <p:nvPicPr>
          <p:cNvPr id="19" name="Picture 18">
            <a:extLst>
              <a:ext uri="{FF2B5EF4-FFF2-40B4-BE49-F238E27FC236}">
                <a16:creationId xmlns:a16="http://schemas.microsoft.com/office/drawing/2014/main" id="{D1BBF376-C016-499A-9A83-A11ED39EFE1A}"/>
              </a:ext>
            </a:extLst>
          </p:cNvPr>
          <p:cNvPicPr>
            <a:picLocks noChangeAspect="1"/>
          </p:cNvPicPr>
          <p:nvPr/>
        </p:nvPicPr>
        <p:blipFill>
          <a:blip r:embed="rId6"/>
          <a:stretch>
            <a:fillRect/>
          </a:stretch>
        </p:blipFill>
        <p:spPr>
          <a:xfrm>
            <a:off x="7012439" y="3933433"/>
            <a:ext cx="1081232" cy="1322430"/>
          </a:xfrm>
          <a:prstGeom prst="rect">
            <a:avLst/>
          </a:prstGeom>
        </p:spPr>
      </p:pic>
      <p:sp>
        <p:nvSpPr>
          <p:cNvPr id="15" name="Speech Bubble: Rectangle 14">
            <a:extLst>
              <a:ext uri="{FF2B5EF4-FFF2-40B4-BE49-F238E27FC236}">
                <a16:creationId xmlns:a16="http://schemas.microsoft.com/office/drawing/2014/main" id="{09C1CED0-B321-416C-87C8-7E8DA2C3A63C}"/>
              </a:ext>
            </a:extLst>
          </p:cNvPr>
          <p:cNvSpPr/>
          <p:nvPr/>
        </p:nvSpPr>
        <p:spPr>
          <a:xfrm>
            <a:off x="8543896" y="4175522"/>
            <a:ext cx="1156082" cy="667453"/>
          </a:xfrm>
          <a:prstGeom prst="wedgeRectCallout">
            <a:avLst>
              <a:gd name="adj1" fmla="val -95831"/>
              <a:gd name="adj2" fmla="val -49699"/>
            </a:avLst>
          </a:prstGeom>
          <a:solidFill>
            <a:schemeClr val="bg2"/>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Right-click for Workspace Context Menu</a:t>
            </a:r>
            <a:endPar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290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4" grpId="0" animBg="1"/>
      <p:bldP spid="16" grpId="0" animBg="1"/>
      <p:bldP spid="17" grpId="0" animBg="1"/>
      <p:bldP spid="11" grpId="0" animBg="1"/>
      <p:bldP spid="12" grpId="0" animBg="1"/>
      <p:bldP spid="18" grpId="0" animBg="1"/>
      <p:bldP spid="8" grpId="0" animBg="1"/>
      <p:bldP spid="7"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70447E-564F-4636-ACB3-7FEF03CF2633}"/>
              </a:ext>
            </a:extLst>
          </p:cNvPr>
          <p:cNvPicPr>
            <a:picLocks noChangeAspect="1"/>
          </p:cNvPicPr>
          <p:nvPr/>
        </p:nvPicPr>
        <p:blipFill>
          <a:blip r:embed="rId3"/>
          <a:stretch>
            <a:fillRect/>
          </a:stretch>
        </p:blipFill>
        <p:spPr>
          <a:xfrm>
            <a:off x="428334" y="0"/>
            <a:ext cx="11335331" cy="6858000"/>
          </a:xfrm>
          <a:prstGeom prst="rect">
            <a:avLst/>
          </a:prstGeom>
        </p:spPr>
      </p:pic>
    </p:spTree>
    <p:extLst>
      <p:ext uri="{BB962C8B-B14F-4D97-AF65-F5344CB8AC3E}">
        <p14:creationId xmlns:p14="http://schemas.microsoft.com/office/powerpoint/2010/main" val="20812185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C8599-8280-4B54-8BCC-9FF077BBEB71}"/>
              </a:ext>
            </a:extLst>
          </p:cNvPr>
          <p:cNvSpPr>
            <a:spLocks noGrp="1"/>
          </p:cNvSpPr>
          <p:nvPr>
            <p:ph type="title"/>
          </p:nvPr>
        </p:nvSpPr>
        <p:spPr>
          <a:xfrm>
            <a:off x="269239" y="1669835"/>
            <a:ext cx="7838918" cy="3117200"/>
          </a:xfrm>
        </p:spPr>
        <p:txBody>
          <a:bodyPr/>
          <a:lstStyle/>
          <a:p>
            <a:r>
              <a:rPr lang="en-US" dirty="0" err="1"/>
              <a:t>Micro:bit</a:t>
            </a:r>
            <a:r>
              <a:rPr lang="en-US" dirty="0"/>
              <a:t> </a:t>
            </a:r>
            <a:br>
              <a:rPr lang="en-US" dirty="0"/>
            </a:br>
            <a:r>
              <a:rPr lang="en-US" dirty="0"/>
              <a:t>Rock Paper Scissors </a:t>
            </a:r>
            <a:br>
              <a:rPr lang="en-US" dirty="0"/>
            </a:br>
            <a:r>
              <a:rPr lang="en-US" dirty="0"/>
              <a:t>Name Tag</a:t>
            </a:r>
          </a:p>
        </p:txBody>
      </p:sp>
      <p:pic>
        <p:nvPicPr>
          <p:cNvPr id="4" name="Picture 3" descr="A stack of flyers on a table&#10;&#10;Description automatically generated">
            <a:extLst>
              <a:ext uri="{FF2B5EF4-FFF2-40B4-BE49-F238E27FC236}">
                <a16:creationId xmlns:a16="http://schemas.microsoft.com/office/drawing/2014/main" id="{85150CCD-FAD5-4576-8F32-70FA1F5306C4}"/>
              </a:ext>
            </a:extLst>
          </p:cNvPr>
          <p:cNvPicPr>
            <a:picLocks noChangeAspect="1"/>
          </p:cNvPicPr>
          <p:nvPr/>
        </p:nvPicPr>
        <p:blipFill rotWithShape="1">
          <a:blip r:embed="rId2"/>
          <a:srcRect l="6410" t="47607" r="9827"/>
          <a:stretch/>
        </p:blipFill>
        <p:spPr>
          <a:xfrm>
            <a:off x="7713497" y="1486600"/>
            <a:ext cx="4308338" cy="359308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9796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493013" y="383344"/>
            <a:ext cx="10994136" cy="615553"/>
          </a:xfrm>
        </p:spPr>
        <p:txBody>
          <a:bodyPr/>
          <a:lstStyle/>
          <a:p>
            <a:r>
              <a:rPr lang="en-US" sz="4000" dirty="0">
                <a:solidFill>
                  <a:srgbClr val="505050"/>
                </a:solidFill>
                <a:latin typeface="Segoe UI" panose="020B0502040204020203" pitchFamily="34" charset="0"/>
              </a:rPr>
              <a:t>Show your name when you press a button</a:t>
            </a:r>
          </a:p>
        </p:txBody>
      </p:sp>
      <p:sp>
        <p:nvSpPr>
          <p:cNvPr id="6" name="TextBox 5">
            <a:extLst>
              <a:ext uri="{FF2B5EF4-FFF2-40B4-BE49-F238E27FC236}">
                <a16:creationId xmlns:a16="http://schemas.microsoft.com/office/drawing/2014/main" id="{B3C6996C-6427-46DB-AF56-B564BF4D04A7}"/>
              </a:ext>
            </a:extLst>
          </p:cNvPr>
          <p:cNvSpPr txBox="1"/>
          <p:nvPr/>
        </p:nvSpPr>
        <p:spPr>
          <a:xfrm>
            <a:off x="559688" y="1594899"/>
            <a:ext cx="3946358" cy="1477328"/>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From the </a:t>
            </a:r>
            <a:r>
              <a:rPr kumimoji="0" lang="en-US" sz="2400" b="1" i="0" u="none" strike="noStrike" kern="1200" cap="none" spc="0" normalizeH="0" baseline="0" noProof="0" dirty="0">
                <a:ln>
                  <a:noFill/>
                </a:ln>
                <a:solidFill>
                  <a:srgbClr val="D300D3"/>
                </a:solidFill>
                <a:effectLst/>
                <a:uLnTx/>
                <a:uFillTx/>
                <a:latin typeface="Segoe UI"/>
                <a:ea typeface="+mn-ea"/>
                <a:cs typeface="+mn-cs"/>
              </a:rPr>
              <a:t>Input</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Toolbox drawer, drag an </a:t>
            </a:r>
            <a:r>
              <a:rPr kumimoji="0" lang="en-US" sz="2400" b="1" i="0" u="none" strike="noStrike" kern="1200" cap="none" spc="0" normalizeH="0" baseline="0" noProof="0" dirty="0">
                <a:ln>
                  <a:noFill/>
                </a:ln>
                <a:solidFill>
                  <a:srgbClr val="D300D3"/>
                </a:solidFill>
                <a:effectLst/>
                <a:uLnTx/>
                <a:uFillTx/>
                <a:latin typeface="Segoe UI"/>
                <a:ea typeface="+mn-ea"/>
                <a:cs typeface="+mn-cs"/>
              </a:rPr>
              <a:t>On Button A Pressed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block onto the Workspace</a:t>
            </a:r>
          </a:p>
        </p:txBody>
      </p:sp>
      <p:sp>
        <p:nvSpPr>
          <p:cNvPr id="10" name="TextBox 9">
            <a:extLst>
              <a:ext uri="{FF2B5EF4-FFF2-40B4-BE49-F238E27FC236}">
                <a16:creationId xmlns:a16="http://schemas.microsoft.com/office/drawing/2014/main" id="{D6BFB12C-35B1-476E-95C7-5E71CE49936E}"/>
              </a:ext>
            </a:extLst>
          </p:cNvPr>
          <p:cNvSpPr txBox="1"/>
          <p:nvPr/>
        </p:nvSpPr>
        <p:spPr>
          <a:xfrm>
            <a:off x="559688" y="3471624"/>
            <a:ext cx="3663861" cy="1477328"/>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From the </a:t>
            </a:r>
            <a:r>
              <a:rPr kumimoji="0" lang="en-US" sz="2400" b="1" i="0" u="none" strike="noStrike" kern="1200" cap="none" spc="0" normalizeH="0" baseline="0" noProof="0" dirty="0">
                <a:ln>
                  <a:noFill/>
                </a:ln>
                <a:solidFill>
                  <a:srgbClr val="238FFF"/>
                </a:solidFill>
                <a:effectLst/>
                <a:uLnTx/>
                <a:uFillTx/>
                <a:latin typeface="Segoe UI"/>
                <a:ea typeface="+mn-ea"/>
                <a:cs typeface="+mn-cs"/>
              </a:rPr>
              <a:t>Basic</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Toolbox</a:t>
            </a:r>
            <a:r>
              <a:rPr kumimoji="0" lang="en-US" sz="2400" b="0" i="0" u="none" strike="noStrike" kern="1200" cap="none" spc="0" normalizeH="0" noProof="0" dirty="0">
                <a:ln>
                  <a:noFill/>
                </a:ln>
                <a:gradFill>
                  <a:gsLst>
                    <a:gs pos="2917">
                      <a:srgbClr val="000000"/>
                    </a:gs>
                    <a:gs pos="30000">
                      <a:srgbClr val="000000"/>
                    </a:gs>
                  </a:gsLst>
                  <a:lin ang="5400000" scaled="0"/>
                </a:gradFill>
                <a:effectLst/>
                <a:uLnTx/>
                <a:uFillTx/>
                <a:latin typeface="Segoe UI"/>
                <a:ea typeface="+mn-ea"/>
                <a:cs typeface="+mn-cs"/>
              </a:rPr>
              <a:t> drawer, drag a </a:t>
            </a:r>
            <a:r>
              <a:rPr kumimoji="0" lang="en-US" sz="2400" b="1" i="0" u="none" strike="noStrike" kern="1200" cap="none" spc="0" normalizeH="0" noProof="0" dirty="0">
                <a:ln>
                  <a:noFill/>
                </a:ln>
                <a:solidFill>
                  <a:srgbClr val="238FFF"/>
                </a:solidFill>
                <a:effectLst/>
                <a:uLnTx/>
                <a:uFillTx/>
                <a:latin typeface="Segoe UI"/>
                <a:ea typeface="+mn-ea"/>
                <a:cs typeface="+mn-cs"/>
              </a:rPr>
              <a:t>Show String</a:t>
            </a:r>
            <a:r>
              <a:rPr kumimoji="0" lang="en-US" sz="2400" b="0" i="0" u="none" strike="noStrike" kern="1200" cap="none" spc="0" normalizeH="0" noProof="0" dirty="0">
                <a:ln>
                  <a:noFill/>
                </a:ln>
                <a:gradFill>
                  <a:gsLst>
                    <a:gs pos="2917">
                      <a:srgbClr val="000000"/>
                    </a:gs>
                    <a:gs pos="30000">
                      <a:srgbClr val="000000"/>
                    </a:gs>
                  </a:gsLst>
                  <a:lin ang="5400000" scaled="0"/>
                </a:gradFill>
                <a:effectLst/>
                <a:uLnTx/>
                <a:uFillTx/>
                <a:latin typeface="Segoe UI"/>
                <a:ea typeface="+mn-ea"/>
                <a:cs typeface="+mn-cs"/>
              </a:rPr>
              <a:t> block into the </a:t>
            </a:r>
            <a:r>
              <a:rPr kumimoji="0" lang="en-US" sz="2400" b="1" i="0" u="none" strike="noStrike" kern="1200" cap="none" spc="0" normalizeH="0" noProof="0" dirty="0">
                <a:ln>
                  <a:noFill/>
                </a:ln>
                <a:solidFill>
                  <a:srgbClr val="D300D3"/>
                </a:solidFill>
                <a:effectLst/>
                <a:uLnTx/>
                <a:uFillTx/>
                <a:latin typeface="Segoe UI"/>
                <a:ea typeface="+mn-ea"/>
                <a:cs typeface="+mn-cs"/>
              </a:rPr>
              <a:t>On Button A Pressed</a:t>
            </a:r>
            <a:r>
              <a:rPr kumimoji="0" lang="en-US" sz="2400" b="0" i="0" u="none" strike="noStrike" kern="1200" cap="none" spc="0" normalizeH="0" noProof="0" dirty="0">
                <a:ln>
                  <a:noFill/>
                </a:ln>
                <a:gradFill>
                  <a:gsLst>
                    <a:gs pos="2917">
                      <a:srgbClr val="000000"/>
                    </a:gs>
                    <a:gs pos="30000">
                      <a:srgbClr val="000000"/>
                    </a:gs>
                  </a:gsLst>
                  <a:lin ang="5400000" scaled="0"/>
                </a:gradFill>
                <a:effectLst/>
                <a:uLnTx/>
                <a:uFillTx/>
                <a:latin typeface="Segoe UI"/>
                <a:ea typeface="+mn-ea"/>
                <a:cs typeface="+mn-cs"/>
              </a:rPr>
              <a:t> block</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5" name="Picture 4">
            <a:extLst>
              <a:ext uri="{FF2B5EF4-FFF2-40B4-BE49-F238E27FC236}">
                <a16:creationId xmlns:a16="http://schemas.microsoft.com/office/drawing/2014/main" id="{390C0EFF-F91B-45EC-B55B-D2D75E1D3818}"/>
              </a:ext>
            </a:extLst>
          </p:cNvPr>
          <p:cNvPicPr>
            <a:picLocks noChangeAspect="1"/>
          </p:cNvPicPr>
          <p:nvPr/>
        </p:nvPicPr>
        <p:blipFill>
          <a:blip r:embed="rId2"/>
          <a:stretch>
            <a:fillRect/>
          </a:stretch>
        </p:blipFill>
        <p:spPr>
          <a:xfrm>
            <a:off x="4597527" y="1252700"/>
            <a:ext cx="7389998" cy="3969917"/>
          </a:xfrm>
          <a:prstGeom prst="rect">
            <a:avLst/>
          </a:prstGeom>
          <a:ln>
            <a:solidFill>
              <a:schemeClr val="tx1">
                <a:lumMod val="50000"/>
                <a:lumOff val="50000"/>
              </a:schemeClr>
            </a:solidFill>
          </a:ln>
        </p:spPr>
      </p:pic>
      <p:grpSp>
        <p:nvGrpSpPr>
          <p:cNvPr id="13" name="Group 12">
            <a:extLst>
              <a:ext uri="{FF2B5EF4-FFF2-40B4-BE49-F238E27FC236}">
                <a16:creationId xmlns:a16="http://schemas.microsoft.com/office/drawing/2014/main" id="{89E2BF09-1613-4E36-83A2-75AEE24DB03C}"/>
              </a:ext>
            </a:extLst>
          </p:cNvPr>
          <p:cNvGrpSpPr/>
          <p:nvPr/>
        </p:nvGrpSpPr>
        <p:grpSpPr>
          <a:xfrm>
            <a:off x="4557932" y="1252700"/>
            <a:ext cx="7469187" cy="4552015"/>
            <a:chOff x="4557932" y="1252700"/>
            <a:chExt cx="7469187" cy="4552015"/>
          </a:xfrm>
        </p:grpSpPr>
        <p:pic>
          <p:nvPicPr>
            <p:cNvPr id="9" name="Picture 8">
              <a:extLst>
                <a:ext uri="{FF2B5EF4-FFF2-40B4-BE49-F238E27FC236}">
                  <a16:creationId xmlns:a16="http://schemas.microsoft.com/office/drawing/2014/main" id="{B6B0CFEE-65C0-407E-A9F2-E6BA634D6592}"/>
                </a:ext>
              </a:extLst>
            </p:cNvPr>
            <p:cNvPicPr>
              <a:picLocks noChangeAspect="1"/>
            </p:cNvPicPr>
            <p:nvPr/>
          </p:nvPicPr>
          <p:blipFill>
            <a:blip r:embed="rId3"/>
            <a:stretch>
              <a:fillRect/>
            </a:stretch>
          </p:blipFill>
          <p:spPr>
            <a:xfrm>
              <a:off x="4557932" y="1252700"/>
              <a:ext cx="7469187" cy="4552015"/>
            </a:xfrm>
            <a:prstGeom prst="rect">
              <a:avLst/>
            </a:prstGeom>
            <a:ln>
              <a:solidFill>
                <a:schemeClr val="tx1">
                  <a:lumMod val="50000"/>
                  <a:lumOff val="50000"/>
                </a:schemeClr>
              </a:solidFill>
            </a:ln>
          </p:spPr>
        </p:pic>
        <p:cxnSp>
          <p:nvCxnSpPr>
            <p:cNvPr id="7" name="Straight Arrow Connector 6">
              <a:extLst>
                <a:ext uri="{FF2B5EF4-FFF2-40B4-BE49-F238E27FC236}">
                  <a16:creationId xmlns:a16="http://schemas.microsoft.com/office/drawing/2014/main" id="{7D115D70-D919-4D4E-9468-4189A978B703}"/>
                </a:ext>
              </a:extLst>
            </p:cNvPr>
            <p:cNvCxnSpPr>
              <a:cxnSpLocks/>
            </p:cNvCxnSpPr>
            <p:nvPr/>
          </p:nvCxnSpPr>
          <p:spPr>
            <a:xfrm flipV="1">
              <a:off x="8676866" y="4210288"/>
              <a:ext cx="837382" cy="105826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8B1AE520-C450-435A-81D8-7958F2BF5C66}"/>
              </a:ext>
            </a:extLst>
          </p:cNvPr>
          <p:cNvSpPr txBox="1"/>
          <p:nvPr/>
        </p:nvSpPr>
        <p:spPr>
          <a:xfrm>
            <a:off x="559687" y="5315784"/>
            <a:ext cx="3663861" cy="738664"/>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 the </a:t>
            </a:r>
            <a:r>
              <a:rPr kumimoji="0" lang="en-US" sz="2400" b="1" i="0" u="none" strike="noStrike" kern="1200" cap="none" spc="0" normalizeH="0" noProof="0" dirty="0">
                <a:ln>
                  <a:noFill/>
                </a:ln>
                <a:solidFill>
                  <a:srgbClr val="238FFF"/>
                </a:solidFill>
                <a:effectLst/>
                <a:uLnTx/>
                <a:uFillTx/>
                <a:latin typeface="Segoe UI"/>
                <a:ea typeface="+mn-ea"/>
                <a:cs typeface="+mn-cs"/>
              </a:rPr>
              <a:t>Show String</a:t>
            </a:r>
            <a:r>
              <a:rPr kumimoji="0" lang="en-US" sz="2400" b="0" i="0" u="none" strike="noStrike" kern="1200" cap="none" spc="0" normalizeH="0" noProof="0" dirty="0">
                <a:ln>
                  <a:noFill/>
                </a:ln>
                <a:gradFill>
                  <a:gsLst>
                    <a:gs pos="2917">
                      <a:srgbClr val="000000"/>
                    </a:gs>
                    <a:gs pos="30000">
                      <a:srgbClr val="000000"/>
                    </a:gs>
                  </a:gsLst>
                  <a:lin ang="5400000" scaled="0"/>
                </a:gradFill>
                <a:effectLst/>
                <a:uLnTx/>
                <a:uFillTx/>
                <a:latin typeface="Segoe UI"/>
                <a:ea typeface="+mn-ea"/>
                <a:cs typeface="+mn-cs"/>
              </a:rPr>
              <a:t> block, type your name</a:t>
            </a:r>
            <a:endPar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16" name="Picture 15">
            <a:extLst>
              <a:ext uri="{FF2B5EF4-FFF2-40B4-BE49-F238E27FC236}">
                <a16:creationId xmlns:a16="http://schemas.microsoft.com/office/drawing/2014/main" id="{B790DE4D-9E46-49FC-8EFE-7545954932C0}"/>
              </a:ext>
            </a:extLst>
          </p:cNvPr>
          <p:cNvPicPr>
            <a:picLocks noChangeAspect="1"/>
          </p:cNvPicPr>
          <p:nvPr/>
        </p:nvPicPr>
        <p:blipFill>
          <a:blip r:embed="rId4"/>
          <a:stretch>
            <a:fillRect/>
          </a:stretch>
        </p:blipFill>
        <p:spPr>
          <a:xfrm>
            <a:off x="9566134" y="3320445"/>
            <a:ext cx="2410200" cy="1178627"/>
          </a:xfrm>
          <a:prstGeom prst="rect">
            <a:avLst/>
          </a:prstGeom>
        </p:spPr>
      </p:pic>
    </p:spTree>
    <p:extLst>
      <p:ext uri="{BB962C8B-B14F-4D97-AF65-F5344CB8AC3E}">
        <p14:creationId xmlns:p14="http://schemas.microsoft.com/office/powerpoint/2010/main" val="134775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493013" y="383344"/>
            <a:ext cx="10994136" cy="615553"/>
          </a:xfrm>
        </p:spPr>
        <p:txBody>
          <a:bodyPr/>
          <a:lstStyle/>
          <a:p>
            <a:r>
              <a:rPr lang="en-US" sz="4000" dirty="0">
                <a:solidFill>
                  <a:srgbClr val="505050"/>
                </a:solidFill>
                <a:latin typeface="Segoe UI" panose="020B0502040204020203" pitchFamily="34" charset="0"/>
              </a:rPr>
              <a:t>Test in the Simulator</a:t>
            </a:r>
          </a:p>
        </p:txBody>
      </p:sp>
      <p:sp>
        <p:nvSpPr>
          <p:cNvPr id="6" name="TextBox 5">
            <a:extLst>
              <a:ext uri="{FF2B5EF4-FFF2-40B4-BE49-F238E27FC236}">
                <a16:creationId xmlns:a16="http://schemas.microsoft.com/office/drawing/2014/main" id="{B3C6996C-6427-46DB-AF56-B564BF4D04A7}"/>
              </a:ext>
            </a:extLst>
          </p:cNvPr>
          <p:cNvSpPr txBox="1"/>
          <p:nvPr/>
        </p:nvSpPr>
        <p:spPr>
          <a:xfrm>
            <a:off x="493013" y="3429000"/>
            <a:ext cx="2593029" cy="430887"/>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1200"/>
              </a:spcBef>
              <a:spcAft>
                <a:spcPts val="1200"/>
              </a:spcAft>
              <a:buClrTx/>
              <a:buSzTx/>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Press Button A</a:t>
            </a:r>
          </a:p>
        </p:txBody>
      </p:sp>
      <p:pic>
        <p:nvPicPr>
          <p:cNvPr id="4" name="Picture 3">
            <a:extLst>
              <a:ext uri="{FF2B5EF4-FFF2-40B4-BE49-F238E27FC236}">
                <a16:creationId xmlns:a16="http://schemas.microsoft.com/office/drawing/2014/main" id="{3FB86F65-7DBA-49E4-A138-7BEA17B89AA2}"/>
              </a:ext>
            </a:extLst>
          </p:cNvPr>
          <p:cNvPicPr>
            <a:picLocks noChangeAspect="1"/>
          </p:cNvPicPr>
          <p:nvPr/>
        </p:nvPicPr>
        <p:blipFill>
          <a:blip r:embed="rId2"/>
          <a:stretch>
            <a:fillRect/>
          </a:stretch>
        </p:blipFill>
        <p:spPr>
          <a:xfrm>
            <a:off x="3258377" y="1340984"/>
            <a:ext cx="5675245" cy="4606917"/>
          </a:xfrm>
          <a:prstGeom prst="rect">
            <a:avLst/>
          </a:prstGeom>
        </p:spPr>
      </p:pic>
    </p:spTree>
    <p:extLst>
      <p:ext uri="{BB962C8B-B14F-4D97-AF65-F5344CB8AC3E}">
        <p14:creationId xmlns:p14="http://schemas.microsoft.com/office/powerpoint/2010/main" val="1777690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025" y="286584"/>
            <a:ext cx="11018520" cy="677108"/>
          </a:xfrm>
        </p:spPr>
        <p:txBody>
          <a:bodyPr/>
          <a:lstStyle/>
          <a:p>
            <a:r>
              <a:rPr lang="en-US" sz="4400" dirty="0">
                <a:solidFill>
                  <a:srgbClr val="505050"/>
                </a:solidFill>
                <a:latin typeface="Segoe UI Light" panose="020B0502040204020203" pitchFamily="34" charset="0"/>
                <a:cs typeface="Segoe UI Light" panose="020B0502040204020203" pitchFamily="34" charset="0"/>
              </a:rPr>
              <a:t>Download your program to the micro:bit</a:t>
            </a:r>
          </a:p>
        </p:txBody>
      </p:sp>
      <p:sp>
        <p:nvSpPr>
          <p:cNvPr id="4" name="Text Placeholder 4"/>
          <p:cNvSpPr>
            <a:spLocks noGrp="1"/>
          </p:cNvSpPr>
          <p:nvPr>
            <p:ph type="body" sz="quarter" idx="10"/>
          </p:nvPr>
        </p:nvSpPr>
        <p:spPr>
          <a:xfrm>
            <a:off x="673988" y="1470715"/>
            <a:ext cx="11018521" cy="1092607"/>
          </a:xfrm>
        </p:spPr>
        <p:txBody>
          <a:bodyPr/>
          <a:lstStyle/>
          <a:p>
            <a:pPr marL="742950" indent="-742950">
              <a:lnSpc>
                <a:spcPct val="100000"/>
              </a:lnSpc>
              <a:spcBef>
                <a:spcPts val="1200"/>
              </a:spcBef>
              <a:spcAft>
                <a:spcPts val="600"/>
              </a:spcAft>
              <a:buFont typeface="+mj-lt"/>
              <a:buAutoNum type="arabicPeriod"/>
            </a:pPr>
            <a:r>
              <a:rPr lang="en-US" dirty="0">
                <a:solidFill>
                  <a:schemeClr val="tx1"/>
                </a:solidFill>
              </a:rPr>
              <a:t>Make sure your micro:bit is plugged into the computer</a:t>
            </a:r>
          </a:p>
          <a:p>
            <a:pPr marL="742950" indent="-742950">
              <a:lnSpc>
                <a:spcPct val="100000"/>
              </a:lnSpc>
              <a:spcBef>
                <a:spcPts val="1200"/>
              </a:spcBef>
              <a:spcAft>
                <a:spcPts val="600"/>
              </a:spcAft>
              <a:buFont typeface="+mj-lt"/>
              <a:buAutoNum type="arabicPeriod"/>
            </a:pPr>
            <a:r>
              <a:rPr lang="en-US" dirty="0">
                <a:solidFill>
                  <a:schemeClr val="tx1"/>
                </a:solidFill>
              </a:rPr>
              <a:t>Click Download Button</a:t>
            </a:r>
          </a:p>
        </p:txBody>
      </p:sp>
      <p:pic>
        <p:nvPicPr>
          <p:cNvPr id="6" name="Picture 5"/>
          <p:cNvPicPr>
            <a:picLocks noChangeAspect="1"/>
          </p:cNvPicPr>
          <p:nvPr/>
        </p:nvPicPr>
        <p:blipFill>
          <a:blip r:embed="rId3"/>
          <a:stretch>
            <a:fillRect/>
          </a:stretch>
        </p:blipFill>
        <p:spPr>
          <a:xfrm>
            <a:off x="5231589" y="2102688"/>
            <a:ext cx="2423996" cy="490486"/>
          </a:xfrm>
          <a:prstGeom prst="rect">
            <a:avLst/>
          </a:prstGeom>
        </p:spPr>
      </p:pic>
      <p:sp>
        <p:nvSpPr>
          <p:cNvPr id="13" name="Text Placeholder 4">
            <a:extLst>
              <a:ext uri="{FF2B5EF4-FFF2-40B4-BE49-F238E27FC236}">
                <a16:creationId xmlns:a16="http://schemas.microsoft.com/office/drawing/2014/main" id="{0319CB13-AD5A-4EA0-89B4-75FA76D4AC28}"/>
              </a:ext>
            </a:extLst>
          </p:cNvPr>
          <p:cNvSpPr txBox="1">
            <a:spLocks/>
          </p:cNvSpPr>
          <p:nvPr/>
        </p:nvSpPr>
        <p:spPr>
          <a:xfrm>
            <a:off x="550063" y="3080783"/>
            <a:ext cx="11018521"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2"/>
                    </a:gs>
                    <a:gs pos="99000">
                      <a:schemeClr val="tx2"/>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 Yellow light on the back of your micro:bit will flash while your program is downloading</a:t>
            </a:r>
          </a:p>
        </p:txBody>
      </p:sp>
      <p:grpSp>
        <p:nvGrpSpPr>
          <p:cNvPr id="3" name="Group 2">
            <a:extLst>
              <a:ext uri="{FF2B5EF4-FFF2-40B4-BE49-F238E27FC236}">
                <a16:creationId xmlns:a16="http://schemas.microsoft.com/office/drawing/2014/main" id="{34354855-9F7A-4485-9E8F-8A357C8391AD}"/>
              </a:ext>
            </a:extLst>
          </p:cNvPr>
          <p:cNvGrpSpPr/>
          <p:nvPr/>
        </p:nvGrpSpPr>
        <p:grpSpPr>
          <a:xfrm>
            <a:off x="4313501" y="4067926"/>
            <a:ext cx="3564998" cy="2648017"/>
            <a:chOff x="3759827" y="3964071"/>
            <a:chExt cx="3564998" cy="2648017"/>
          </a:xfrm>
        </p:grpSpPr>
        <p:pic>
          <p:nvPicPr>
            <p:cNvPr id="15" name="Picture 14" descr="A circuit board&#10;&#10;Description automatically generated">
              <a:extLst>
                <a:ext uri="{FF2B5EF4-FFF2-40B4-BE49-F238E27FC236}">
                  <a16:creationId xmlns:a16="http://schemas.microsoft.com/office/drawing/2014/main" id="{ADB467DB-CF36-4FD9-9EA7-C829B8E5F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827" y="3964071"/>
              <a:ext cx="3564998" cy="2648017"/>
            </a:xfrm>
            <a:prstGeom prst="rect">
              <a:avLst/>
            </a:prstGeom>
            <a:ln>
              <a:noFill/>
            </a:ln>
            <a:effectLst>
              <a:outerShdw blurRad="292100" dist="139700" dir="2700000" algn="tl" rotWithShape="0">
                <a:srgbClr val="333333">
                  <a:alpha val="65000"/>
                </a:srgbClr>
              </a:outerShdw>
            </a:effectLst>
          </p:spPr>
        </p:pic>
        <p:sp>
          <p:nvSpPr>
            <p:cNvPr id="16" name="Oval 15">
              <a:extLst>
                <a:ext uri="{FF2B5EF4-FFF2-40B4-BE49-F238E27FC236}">
                  <a16:creationId xmlns:a16="http://schemas.microsoft.com/office/drawing/2014/main" id="{B6A8650C-B632-4D00-B6D8-F388FAAA9F5D}"/>
                </a:ext>
              </a:extLst>
            </p:cNvPr>
            <p:cNvSpPr/>
            <p:nvPr/>
          </p:nvSpPr>
          <p:spPr bwMode="auto">
            <a:xfrm>
              <a:off x="5505650" y="4610501"/>
              <a:ext cx="394635" cy="298383"/>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C9BB9353-2B58-4F36-8FFA-4FA748B01148}"/>
                </a:ext>
              </a:extLst>
            </p:cNvPr>
            <p:cNvCxnSpPr>
              <a:cxnSpLocks/>
            </p:cNvCxnSpPr>
            <p:nvPr/>
          </p:nvCxnSpPr>
          <p:spPr>
            <a:xfrm flipH="1">
              <a:off x="5858541" y="4214809"/>
              <a:ext cx="170001" cy="304350"/>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37455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Shape 129"/>
          <p:cNvSpPr/>
          <p:nvPr/>
        </p:nvSpPr>
        <p:spPr>
          <a:xfrm>
            <a:off x="5846852" y="-1717"/>
            <a:ext cx="65" cy="369204"/>
          </a:xfrm>
          <a:prstGeom prst="rect">
            <a:avLst/>
          </a:prstGeom>
          <a:ln w="12700">
            <a:miter lim="400000"/>
          </a:ln>
        </p:spPr>
        <p:txBody>
          <a:bodyPr wrap="none" lIns="0" tIns="0" rIns="0" bIns="0">
            <a:spAutoFit/>
          </a:bodyPr>
          <a:lstStyle/>
          <a:p>
            <a:pPr marL="0" marR="0" lvl="0" indent="0" algn="ctr" defTabSz="604533" rtl="0" eaLnBrk="1" fontAlgn="auto" latinLnBrk="0" hangingPunct="0">
              <a:lnSpc>
                <a:spcPct val="100000"/>
              </a:lnSpc>
              <a:spcBef>
                <a:spcPts val="0"/>
              </a:spcBef>
              <a:spcAft>
                <a:spcPts val="0"/>
              </a:spcAft>
              <a:buClrTx/>
              <a:buSzTx/>
              <a:buFontTx/>
              <a:buNone/>
              <a:tabLst/>
              <a:defRPr/>
            </a:pPr>
            <a:endParaRPr kumimoji="0" sz="2399" b="0" i="0" u="none" strike="noStrike" kern="0" cap="none" spc="0" normalizeH="0" baseline="0" noProof="0" dirty="0">
              <a:ln>
                <a:noFill/>
              </a:ln>
              <a:solidFill>
                <a:srgbClr val="505555"/>
              </a:solidFill>
              <a:effectLst/>
              <a:uLnTx/>
              <a:uFillTx/>
              <a:latin typeface="Gill Sans MT Regular" charset="0"/>
              <a:ea typeface="Gill Sans MT Regular" charset="0"/>
              <a:cs typeface="Gill Sans MT Regular" charset="0"/>
              <a:sym typeface="Gill Sans"/>
            </a:endParaRPr>
          </a:p>
        </p:txBody>
      </p:sp>
      <p:sp>
        <p:nvSpPr>
          <p:cNvPr id="3" name="TextBox 2">
            <a:extLst>
              <a:ext uri="{FF2B5EF4-FFF2-40B4-BE49-F238E27FC236}">
                <a16:creationId xmlns:a16="http://schemas.microsoft.com/office/drawing/2014/main" id="{840E4701-7B2D-1748-AEE7-851A61E25860}"/>
              </a:ext>
            </a:extLst>
          </p:cNvPr>
          <p:cNvSpPr txBox="1"/>
          <p:nvPr/>
        </p:nvSpPr>
        <p:spPr>
          <a:xfrm>
            <a:off x="2624473" y="6400801"/>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err="1">
              <a:ln>
                <a:noFill/>
              </a:ln>
              <a:solidFill>
                <a:srgbClr val="FFFFFF"/>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79A1F7A0-CE84-4F4C-9E05-36695F2CBD7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179"/>
          <a:stretch/>
        </p:blipFill>
        <p:spPr>
          <a:xfrm>
            <a:off x="1244369" y="2925241"/>
            <a:ext cx="4636848" cy="3285039"/>
          </a:xfrm>
          <a:prstGeom prst="rect">
            <a:avLst/>
          </a:prstGeom>
        </p:spPr>
      </p:pic>
      <p:pic>
        <p:nvPicPr>
          <p:cNvPr id="12" name="Picture 11">
            <a:extLst>
              <a:ext uri="{FF2B5EF4-FFF2-40B4-BE49-F238E27FC236}">
                <a16:creationId xmlns:a16="http://schemas.microsoft.com/office/drawing/2014/main" id="{CDE3D35A-3208-44C9-83D4-8863FE1DA84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42230" y="2925241"/>
            <a:ext cx="4636848" cy="3285039"/>
          </a:xfrm>
          <a:prstGeom prst="rect">
            <a:avLst/>
          </a:prstGeom>
        </p:spPr>
      </p:pic>
      <p:sp>
        <p:nvSpPr>
          <p:cNvPr id="13" name="TextBox 12">
            <a:extLst>
              <a:ext uri="{FF2B5EF4-FFF2-40B4-BE49-F238E27FC236}">
                <a16:creationId xmlns:a16="http://schemas.microsoft.com/office/drawing/2014/main" id="{9C1B1747-2A3C-47AF-B030-E216F22E00BF}"/>
              </a:ext>
            </a:extLst>
          </p:cNvPr>
          <p:cNvSpPr txBox="1"/>
          <p:nvPr/>
        </p:nvSpPr>
        <p:spPr>
          <a:xfrm>
            <a:off x="746051" y="6210280"/>
            <a:ext cx="5633484"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Nicky Morgan, UK Education Secretary</a:t>
            </a:r>
          </a:p>
        </p:txBody>
      </p:sp>
      <p:sp>
        <p:nvSpPr>
          <p:cNvPr id="14" name="TextBox 13">
            <a:extLst>
              <a:ext uri="{FF2B5EF4-FFF2-40B4-BE49-F238E27FC236}">
                <a16:creationId xmlns:a16="http://schemas.microsoft.com/office/drawing/2014/main" id="{E6129CE3-F3F2-4FE9-9B0F-85640B3CF301}"/>
              </a:ext>
            </a:extLst>
          </p:cNvPr>
          <p:cNvSpPr txBox="1"/>
          <p:nvPr/>
        </p:nvSpPr>
        <p:spPr>
          <a:xfrm>
            <a:off x="6736095" y="6210280"/>
            <a:ext cx="5172370"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David Cameron, UK Prime Minister </a:t>
            </a:r>
          </a:p>
        </p:txBody>
      </p:sp>
      <p:sp>
        <p:nvSpPr>
          <p:cNvPr id="2" name="TextBox 1">
            <a:extLst>
              <a:ext uri="{FF2B5EF4-FFF2-40B4-BE49-F238E27FC236}">
                <a16:creationId xmlns:a16="http://schemas.microsoft.com/office/drawing/2014/main" id="{3954068A-4278-403D-93F6-C75D11AAF0AF}"/>
              </a:ext>
            </a:extLst>
          </p:cNvPr>
          <p:cNvSpPr txBox="1"/>
          <p:nvPr/>
        </p:nvSpPr>
        <p:spPr>
          <a:xfrm>
            <a:off x="4468365" y="3459765"/>
            <a:ext cx="1226861" cy="7386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Micro:bit wrist cuff</a:t>
            </a:r>
          </a:p>
        </p:txBody>
      </p:sp>
      <p:pic>
        <p:nvPicPr>
          <p:cNvPr id="15" name="Picture 14">
            <a:extLst>
              <a:ext uri="{FF2B5EF4-FFF2-40B4-BE49-F238E27FC236}">
                <a16:creationId xmlns:a16="http://schemas.microsoft.com/office/drawing/2014/main" id="{334CF79B-46B8-42EF-B81B-1AC74DD35E6F}"/>
              </a:ext>
            </a:extLst>
          </p:cNvPr>
          <p:cNvPicPr>
            <a:picLocks noChangeAspect="1"/>
          </p:cNvPicPr>
          <p:nvPr/>
        </p:nvPicPr>
        <p:blipFill>
          <a:blip r:embed="rId5"/>
          <a:stretch>
            <a:fillRect/>
          </a:stretch>
        </p:blipFill>
        <p:spPr>
          <a:xfrm>
            <a:off x="4420786" y="1172555"/>
            <a:ext cx="2852129" cy="1364482"/>
          </a:xfrm>
          <a:prstGeom prst="rect">
            <a:avLst/>
          </a:prstGeom>
        </p:spPr>
      </p:pic>
      <p:pic>
        <p:nvPicPr>
          <p:cNvPr id="16" name="Picture 15" descr="A drawing of a face&#10;&#10;Description automatically generated">
            <a:extLst>
              <a:ext uri="{FF2B5EF4-FFF2-40B4-BE49-F238E27FC236}">
                <a16:creationId xmlns:a16="http://schemas.microsoft.com/office/drawing/2014/main" id="{14E8D4BB-805E-4764-A0D5-117E1A300E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88177" y="491227"/>
            <a:ext cx="1517349" cy="435052"/>
          </a:xfrm>
          <a:prstGeom prst="rect">
            <a:avLst/>
          </a:prstGeom>
        </p:spPr>
      </p:pic>
    </p:spTree>
    <p:extLst>
      <p:ext uri="{BB962C8B-B14F-4D97-AF65-F5344CB8AC3E}">
        <p14:creationId xmlns:p14="http://schemas.microsoft.com/office/powerpoint/2010/main" val="301945653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138" y="273445"/>
            <a:ext cx="11018520" cy="738664"/>
          </a:xfrm>
        </p:spPr>
        <p:txBody>
          <a:bodyPr/>
          <a:lstStyle/>
          <a:p>
            <a:r>
              <a:rPr lang="en-US" sz="4800" dirty="0">
                <a:solidFill>
                  <a:srgbClr val="505050"/>
                </a:solidFill>
                <a:latin typeface="Segoe UI Light" panose="020B0502040204020203" pitchFamily="34" charset="0"/>
                <a:cs typeface="Segoe UI Light" panose="020B0502040204020203" pitchFamily="34" charset="0"/>
              </a:rPr>
              <a:t>Download your program to the micro:bit</a:t>
            </a:r>
          </a:p>
        </p:txBody>
      </p:sp>
      <p:sp>
        <p:nvSpPr>
          <p:cNvPr id="4" name="Text Placeholder 4"/>
          <p:cNvSpPr>
            <a:spLocks noGrp="1"/>
          </p:cNvSpPr>
          <p:nvPr>
            <p:ph type="body" sz="quarter" idx="10"/>
          </p:nvPr>
        </p:nvSpPr>
        <p:spPr>
          <a:xfrm>
            <a:off x="588263" y="1286907"/>
            <a:ext cx="11018521" cy="4431983"/>
          </a:xfrm>
        </p:spPr>
        <p:txBody>
          <a:bodyPr/>
          <a:lstStyle/>
          <a:p>
            <a:pPr marL="742950" indent="-742950">
              <a:lnSpc>
                <a:spcPct val="100000"/>
              </a:lnSpc>
              <a:spcBef>
                <a:spcPts val="1200"/>
              </a:spcBef>
              <a:spcAft>
                <a:spcPts val="600"/>
              </a:spcAft>
              <a:buFont typeface="+mj-lt"/>
              <a:buAutoNum type="arabicPeriod"/>
            </a:pPr>
            <a:r>
              <a:rPr lang="en-US" dirty="0">
                <a:solidFill>
                  <a:schemeClr val="tx1"/>
                </a:solidFill>
              </a:rPr>
              <a:t>Plug in your micro:bit with USB cable</a:t>
            </a:r>
          </a:p>
          <a:p>
            <a:pPr marL="742950" indent="-742950">
              <a:lnSpc>
                <a:spcPct val="100000"/>
              </a:lnSpc>
              <a:spcBef>
                <a:spcPts val="1200"/>
              </a:spcBef>
              <a:spcAft>
                <a:spcPts val="600"/>
              </a:spcAft>
              <a:buFont typeface="+mj-lt"/>
              <a:buAutoNum type="arabicPeriod"/>
            </a:pPr>
            <a:r>
              <a:rPr lang="en-US" dirty="0">
                <a:solidFill>
                  <a:schemeClr val="tx1"/>
                </a:solidFill>
              </a:rPr>
              <a:t>Click Download Button</a:t>
            </a:r>
          </a:p>
          <a:p>
            <a:pPr marL="742950" indent="-742950">
              <a:lnSpc>
                <a:spcPct val="100000"/>
              </a:lnSpc>
              <a:spcBef>
                <a:spcPts val="1200"/>
              </a:spcBef>
              <a:spcAft>
                <a:spcPts val="600"/>
              </a:spcAft>
              <a:buFont typeface="+mj-lt"/>
              <a:buAutoNum type="arabicPeriod"/>
            </a:pPr>
            <a:r>
              <a:rPr lang="en-US" dirty="0">
                <a:solidFill>
                  <a:schemeClr val="tx1"/>
                </a:solidFill>
              </a:rPr>
              <a:t>Edge: Click </a:t>
            </a:r>
            <a:r>
              <a:rPr lang="en-US" b="1" dirty="0">
                <a:solidFill>
                  <a:schemeClr val="tx1"/>
                </a:solidFill>
              </a:rPr>
              <a:t>Save As</a:t>
            </a:r>
          </a:p>
          <a:p>
            <a:pPr marL="742950" indent="-742950">
              <a:lnSpc>
                <a:spcPct val="100000"/>
              </a:lnSpc>
              <a:spcBef>
                <a:spcPts val="2400"/>
              </a:spcBef>
              <a:spcAft>
                <a:spcPts val="3600"/>
              </a:spcAft>
              <a:buFont typeface="+mj-lt"/>
              <a:buAutoNum type="arabicPeriod" startAt="4"/>
            </a:pPr>
            <a:r>
              <a:rPr lang="en-US" dirty="0">
                <a:solidFill>
                  <a:schemeClr val="tx1"/>
                </a:solidFill>
              </a:rPr>
              <a:t>Chrome: Select </a:t>
            </a:r>
            <a:r>
              <a:rPr lang="en-US" b="1" dirty="0">
                <a:solidFill>
                  <a:schemeClr val="tx1"/>
                </a:solidFill>
              </a:rPr>
              <a:t>Show in folder</a:t>
            </a:r>
          </a:p>
          <a:p>
            <a:pPr marL="742950" indent="-742950">
              <a:lnSpc>
                <a:spcPct val="100000"/>
              </a:lnSpc>
              <a:spcBef>
                <a:spcPts val="1800"/>
              </a:spcBef>
              <a:spcAft>
                <a:spcPts val="600"/>
              </a:spcAft>
              <a:buFont typeface="+mj-lt"/>
              <a:buAutoNum type="arabicPeriod" startAt="4"/>
            </a:pPr>
            <a:endParaRPr lang="en-US" dirty="0">
              <a:solidFill>
                <a:schemeClr val="tx1"/>
              </a:solidFill>
            </a:endParaRPr>
          </a:p>
          <a:p>
            <a:pPr marL="742950" indent="-742950">
              <a:lnSpc>
                <a:spcPct val="100000"/>
              </a:lnSpc>
              <a:spcBef>
                <a:spcPts val="1800"/>
              </a:spcBef>
              <a:spcAft>
                <a:spcPts val="600"/>
              </a:spcAft>
              <a:buFont typeface="+mj-lt"/>
              <a:buAutoNum type="arabicPeriod" startAt="4"/>
            </a:pPr>
            <a:r>
              <a:rPr lang="en-US" dirty="0">
                <a:solidFill>
                  <a:schemeClr val="tx1"/>
                </a:solidFill>
              </a:rPr>
              <a:t>Copy your file over to the micro:bit USB drive</a:t>
            </a:r>
            <a:endParaRPr lang="en-US" sz="4000" dirty="0">
              <a:solidFill>
                <a:schemeClr val="tx1"/>
              </a:solidFill>
            </a:endParaRPr>
          </a:p>
        </p:txBody>
      </p:sp>
      <p:pic>
        <p:nvPicPr>
          <p:cNvPr id="6" name="Picture 5"/>
          <p:cNvPicPr>
            <a:picLocks noChangeAspect="1"/>
          </p:cNvPicPr>
          <p:nvPr/>
        </p:nvPicPr>
        <p:blipFill>
          <a:blip r:embed="rId3"/>
          <a:stretch>
            <a:fillRect/>
          </a:stretch>
        </p:blipFill>
        <p:spPr>
          <a:xfrm>
            <a:off x="5145864" y="1918880"/>
            <a:ext cx="2423996" cy="490486"/>
          </a:xfrm>
          <a:prstGeom prst="rect">
            <a:avLst/>
          </a:prstGeom>
        </p:spPr>
      </p:pic>
      <p:grpSp>
        <p:nvGrpSpPr>
          <p:cNvPr id="10" name="Group 9"/>
          <p:cNvGrpSpPr/>
          <p:nvPr/>
        </p:nvGrpSpPr>
        <p:grpSpPr>
          <a:xfrm>
            <a:off x="6486219" y="3310847"/>
            <a:ext cx="2695499" cy="1137175"/>
            <a:chOff x="8546279" y="4263938"/>
            <a:chExt cx="2638425" cy="1184848"/>
          </a:xfrm>
        </p:grpSpPr>
        <p:pic>
          <p:nvPicPr>
            <p:cNvPr id="8" name="Picture 7"/>
            <p:cNvPicPr>
              <a:picLocks noChangeAspect="1"/>
            </p:cNvPicPr>
            <p:nvPr/>
          </p:nvPicPr>
          <p:blipFill>
            <a:blip r:embed="rId4"/>
            <a:stretch>
              <a:fillRect/>
            </a:stretch>
          </p:blipFill>
          <p:spPr>
            <a:xfrm>
              <a:off x="8546279" y="4263938"/>
              <a:ext cx="2638425" cy="1184848"/>
            </a:xfrm>
            <a:prstGeom prst="rect">
              <a:avLst/>
            </a:prstGeom>
            <a:ln>
              <a:noFill/>
            </a:ln>
            <a:effectLst>
              <a:outerShdw blurRad="292100" dist="139700" dir="2700000" algn="tl" rotWithShape="0">
                <a:srgbClr val="333333">
                  <a:alpha val="65000"/>
                </a:srgbClr>
              </a:outerShdw>
            </a:effectLst>
          </p:spPr>
        </p:pic>
        <p:sp>
          <p:nvSpPr>
            <p:cNvPr id="9" name="Oval 8"/>
            <p:cNvSpPr/>
            <p:nvPr/>
          </p:nvSpPr>
          <p:spPr bwMode="auto">
            <a:xfrm>
              <a:off x="9636892" y="4772025"/>
              <a:ext cx="1109717" cy="204093"/>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 name="Picture 2">
            <a:extLst>
              <a:ext uri="{FF2B5EF4-FFF2-40B4-BE49-F238E27FC236}">
                <a16:creationId xmlns:a16="http://schemas.microsoft.com/office/drawing/2014/main" id="{CE68ECAD-D20D-40BC-96C4-221E6646938C}"/>
              </a:ext>
            </a:extLst>
          </p:cNvPr>
          <p:cNvPicPr>
            <a:picLocks noChangeAspect="1"/>
          </p:cNvPicPr>
          <p:nvPr/>
        </p:nvPicPr>
        <p:blipFill>
          <a:blip r:embed="rId5"/>
          <a:stretch>
            <a:fillRect/>
          </a:stretch>
        </p:blipFill>
        <p:spPr>
          <a:xfrm>
            <a:off x="4534509" y="2563010"/>
            <a:ext cx="7335398" cy="623318"/>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72CF5337-DCC8-41ED-B275-46E0480C4578}"/>
              </a:ext>
            </a:extLst>
          </p:cNvPr>
          <p:cNvSpPr/>
          <p:nvPr/>
        </p:nvSpPr>
        <p:spPr bwMode="auto">
          <a:xfrm>
            <a:off x="9307628" y="2563010"/>
            <a:ext cx="1029905" cy="262822"/>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4CB5EAC7-8855-4356-BF63-45C616F1F281}"/>
              </a:ext>
            </a:extLst>
          </p:cNvPr>
          <p:cNvPicPr>
            <a:picLocks noChangeAspect="1"/>
          </p:cNvPicPr>
          <p:nvPr/>
        </p:nvPicPr>
        <p:blipFill>
          <a:blip r:embed="rId6"/>
          <a:stretch>
            <a:fillRect/>
          </a:stretch>
        </p:blipFill>
        <p:spPr>
          <a:xfrm>
            <a:off x="8786675" y="4462431"/>
            <a:ext cx="3083232" cy="2273967"/>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0BB22E46-8417-48D6-9950-12A40520A55B}"/>
              </a:ext>
            </a:extLst>
          </p:cNvPr>
          <p:cNvCxnSpPr/>
          <p:nvPr/>
        </p:nvCxnSpPr>
        <p:spPr>
          <a:xfrm>
            <a:off x="8027469" y="6622182"/>
            <a:ext cx="706677" cy="0"/>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7308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 calcmode="lin" valueType="num">
                                      <p:cBhvr additive="base">
                                        <p:cTn id="4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447491" y="329408"/>
            <a:ext cx="9336028" cy="1231106"/>
          </a:xfrm>
        </p:spPr>
        <p:txBody>
          <a:bodyPr/>
          <a:lstStyle/>
          <a:p>
            <a:r>
              <a:rPr lang="en-US" sz="4000" dirty="0">
                <a:solidFill>
                  <a:srgbClr val="505050"/>
                </a:solidFill>
                <a:latin typeface="Segoe UI" panose="020B0502040204020203" pitchFamily="34" charset="0"/>
              </a:rPr>
              <a:t>When you Shake the </a:t>
            </a:r>
            <a:r>
              <a:rPr lang="en-US" sz="4000" dirty="0" err="1">
                <a:solidFill>
                  <a:srgbClr val="505050"/>
                </a:solidFill>
                <a:latin typeface="Segoe UI" panose="020B0502040204020203" pitchFamily="34" charset="0"/>
              </a:rPr>
              <a:t>micro:bit</a:t>
            </a:r>
            <a:r>
              <a:rPr lang="en-US" sz="4000" dirty="0">
                <a:solidFill>
                  <a:srgbClr val="505050"/>
                </a:solidFill>
                <a:latin typeface="Segoe UI" panose="020B0502040204020203" pitchFamily="34" charset="0"/>
              </a:rPr>
              <a:t>, </a:t>
            </a:r>
            <a:br>
              <a:rPr lang="en-US" sz="4000" dirty="0">
                <a:solidFill>
                  <a:srgbClr val="505050"/>
                </a:solidFill>
                <a:latin typeface="Segoe UI" panose="020B0502040204020203" pitchFamily="34" charset="0"/>
              </a:rPr>
            </a:br>
            <a:r>
              <a:rPr lang="en-US" sz="4000" dirty="0">
                <a:solidFill>
                  <a:srgbClr val="505050"/>
                </a:solidFill>
                <a:latin typeface="Segoe UI" panose="020B0502040204020203" pitchFamily="34" charset="0"/>
              </a:rPr>
              <a:t>start the Rock Paper Scissors game</a:t>
            </a:r>
          </a:p>
        </p:txBody>
      </p:sp>
      <p:sp>
        <p:nvSpPr>
          <p:cNvPr id="7" name="TextBox 6">
            <a:extLst>
              <a:ext uri="{FF2B5EF4-FFF2-40B4-BE49-F238E27FC236}">
                <a16:creationId xmlns:a16="http://schemas.microsoft.com/office/drawing/2014/main" id="{85952D63-5D89-4EA1-AB0C-D0F7F7A752C6}"/>
              </a:ext>
            </a:extLst>
          </p:cNvPr>
          <p:cNvSpPr txBox="1"/>
          <p:nvPr/>
        </p:nvSpPr>
        <p:spPr>
          <a:xfrm>
            <a:off x="447491" y="2953446"/>
            <a:ext cx="4425797" cy="1723549"/>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From the </a:t>
            </a:r>
            <a:r>
              <a:rPr kumimoji="0" lang="en-US" sz="2800" b="1" i="0" u="none" strike="noStrike" kern="1200" cap="none" spc="0" normalizeH="0" baseline="0" noProof="0" dirty="0">
                <a:ln>
                  <a:noFill/>
                </a:ln>
                <a:solidFill>
                  <a:srgbClr val="D300D3"/>
                </a:solidFill>
                <a:effectLst/>
                <a:uLnTx/>
                <a:uFillTx/>
                <a:latin typeface="Segoe UI"/>
                <a:ea typeface="+mn-ea"/>
                <a:cs typeface="+mn-cs"/>
              </a:rPr>
              <a:t>Input</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Toolbox drawer, drag out an </a:t>
            </a:r>
            <a:r>
              <a:rPr kumimoji="0" lang="en-US" sz="2800" b="1" i="0" u="none" strike="noStrike" kern="1200" cap="none" spc="0" normalizeH="0" baseline="0" noProof="0" dirty="0">
                <a:ln>
                  <a:noFill/>
                </a:ln>
                <a:solidFill>
                  <a:srgbClr val="D300D3"/>
                </a:solidFill>
                <a:effectLst/>
                <a:uLnTx/>
                <a:uFillTx/>
                <a:latin typeface="Segoe UI"/>
                <a:ea typeface="+mn-ea"/>
                <a:cs typeface="+mn-cs"/>
              </a:rPr>
              <a:t>On Shake</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block and drop onto the Workspace</a:t>
            </a:r>
          </a:p>
        </p:txBody>
      </p:sp>
      <p:pic>
        <p:nvPicPr>
          <p:cNvPr id="4" name="Picture 3">
            <a:extLst>
              <a:ext uri="{FF2B5EF4-FFF2-40B4-BE49-F238E27FC236}">
                <a16:creationId xmlns:a16="http://schemas.microsoft.com/office/drawing/2014/main" id="{10CC90EF-A3FD-4EB5-A72B-F92B7F65AC95}"/>
              </a:ext>
            </a:extLst>
          </p:cNvPr>
          <p:cNvPicPr>
            <a:picLocks noChangeAspect="1"/>
          </p:cNvPicPr>
          <p:nvPr/>
        </p:nvPicPr>
        <p:blipFill>
          <a:blip r:embed="rId2"/>
          <a:stretch>
            <a:fillRect/>
          </a:stretch>
        </p:blipFill>
        <p:spPr>
          <a:xfrm>
            <a:off x="4873287" y="2000743"/>
            <a:ext cx="7137495" cy="3628957"/>
          </a:xfrm>
          <a:prstGeom prst="rect">
            <a:avLst/>
          </a:prstGeom>
          <a:ln>
            <a:solidFill>
              <a:schemeClr val="tx1">
                <a:lumMod val="50000"/>
                <a:lumOff val="50000"/>
              </a:schemeClr>
            </a:solidFill>
          </a:ln>
        </p:spPr>
      </p:pic>
    </p:spTree>
    <p:extLst>
      <p:ext uri="{BB962C8B-B14F-4D97-AF65-F5344CB8AC3E}">
        <p14:creationId xmlns:p14="http://schemas.microsoft.com/office/powerpoint/2010/main" val="2055046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559687" y="379906"/>
            <a:ext cx="8543369" cy="615553"/>
          </a:xfrm>
        </p:spPr>
        <p:txBody>
          <a:bodyPr/>
          <a:lstStyle/>
          <a:p>
            <a:r>
              <a:rPr lang="en-US" sz="4000" dirty="0">
                <a:solidFill>
                  <a:srgbClr val="505050"/>
                </a:solidFill>
                <a:latin typeface="Segoe UI" panose="020B0502040204020203" pitchFamily="34" charset="0"/>
              </a:rPr>
              <a:t>Create a Variable</a:t>
            </a:r>
          </a:p>
        </p:txBody>
      </p:sp>
      <p:sp>
        <p:nvSpPr>
          <p:cNvPr id="7" name="TextBox 6">
            <a:extLst>
              <a:ext uri="{FF2B5EF4-FFF2-40B4-BE49-F238E27FC236}">
                <a16:creationId xmlns:a16="http://schemas.microsoft.com/office/drawing/2014/main" id="{85952D63-5D89-4EA1-AB0C-D0F7F7A752C6}"/>
              </a:ext>
            </a:extLst>
          </p:cNvPr>
          <p:cNvSpPr txBox="1"/>
          <p:nvPr/>
        </p:nvSpPr>
        <p:spPr>
          <a:xfrm>
            <a:off x="559687" y="1582341"/>
            <a:ext cx="4236803" cy="3200876"/>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Click on the </a:t>
            </a:r>
            <a:r>
              <a:rPr kumimoji="0" lang="en-US" sz="2800" b="1" i="0" u="none" strike="noStrike" kern="1200" cap="none" spc="0" normalizeH="0" baseline="0" noProof="0" dirty="0">
                <a:ln>
                  <a:noFill/>
                </a:ln>
                <a:solidFill>
                  <a:srgbClr val="DB1B3E"/>
                </a:solidFill>
                <a:effectLst/>
                <a:uLnTx/>
                <a:uFillTx/>
                <a:latin typeface="Segoe UI"/>
                <a:ea typeface="+mn-ea"/>
                <a:cs typeface="+mn-cs"/>
              </a:rPr>
              <a:t>Variables</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Toolbox drawer</a:t>
            </a:r>
          </a:p>
          <a:p>
            <a:pPr marL="342900" marR="0" lvl="0" indent="-34290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lang="en-US" sz="2800" dirty="0">
                <a:gradFill>
                  <a:gsLst>
                    <a:gs pos="2917">
                      <a:srgbClr val="000000"/>
                    </a:gs>
                    <a:gs pos="30000">
                      <a:srgbClr val="000000"/>
                    </a:gs>
                  </a:gsLst>
                  <a:lin ang="5400000" scaled="0"/>
                </a:gradFill>
                <a:latin typeface="Segoe UI"/>
              </a:rPr>
              <a:t>Click on </a:t>
            </a:r>
            <a:r>
              <a:rPr lang="en-US" sz="2800" b="1" dirty="0">
                <a:gradFill>
                  <a:gsLst>
                    <a:gs pos="2917">
                      <a:srgbClr val="000000"/>
                    </a:gs>
                    <a:gs pos="30000">
                      <a:srgbClr val="000000"/>
                    </a:gs>
                  </a:gsLst>
                  <a:lin ang="5400000" scaled="0"/>
                </a:gradFill>
                <a:latin typeface="Segoe UI"/>
              </a:rPr>
              <a:t>Make a Variable </a:t>
            </a:r>
            <a:r>
              <a:rPr lang="en-US" sz="2800" dirty="0">
                <a:gradFill>
                  <a:gsLst>
                    <a:gs pos="2917">
                      <a:srgbClr val="000000"/>
                    </a:gs>
                    <a:gs pos="30000">
                      <a:srgbClr val="000000"/>
                    </a:gs>
                  </a:gsLst>
                  <a:lin ang="5400000" scaled="0"/>
                </a:gradFill>
                <a:latin typeface="Segoe UI"/>
              </a:rPr>
              <a:t>button</a:t>
            </a:r>
          </a:p>
          <a:p>
            <a:pPr marL="342900" marR="0" lvl="0" indent="-34290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Name your variable “</a:t>
            </a:r>
            <a:r>
              <a:rPr kumimoji="0" lang="en-US" sz="28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Hand</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pic>
        <p:nvPicPr>
          <p:cNvPr id="3" name="Picture 2">
            <a:extLst>
              <a:ext uri="{FF2B5EF4-FFF2-40B4-BE49-F238E27FC236}">
                <a16:creationId xmlns:a16="http://schemas.microsoft.com/office/drawing/2014/main" id="{3AE25923-5DF5-40AC-8248-E126EBC54742}"/>
              </a:ext>
            </a:extLst>
          </p:cNvPr>
          <p:cNvPicPr>
            <a:picLocks noChangeAspect="1"/>
          </p:cNvPicPr>
          <p:nvPr/>
        </p:nvPicPr>
        <p:blipFill>
          <a:blip r:embed="rId2"/>
          <a:stretch>
            <a:fillRect/>
          </a:stretch>
        </p:blipFill>
        <p:spPr>
          <a:xfrm>
            <a:off x="4558416" y="899925"/>
            <a:ext cx="4943346" cy="4906998"/>
          </a:xfrm>
          <a:prstGeom prst="rect">
            <a:avLst/>
          </a:prstGeom>
          <a:ln>
            <a:solidFill>
              <a:schemeClr val="tx1">
                <a:lumMod val="50000"/>
                <a:lumOff val="50000"/>
              </a:schemeClr>
            </a:solidFill>
          </a:ln>
        </p:spPr>
      </p:pic>
      <p:pic>
        <p:nvPicPr>
          <p:cNvPr id="5" name="Picture 4">
            <a:extLst>
              <a:ext uri="{FF2B5EF4-FFF2-40B4-BE49-F238E27FC236}">
                <a16:creationId xmlns:a16="http://schemas.microsoft.com/office/drawing/2014/main" id="{02C3DB6B-2FBE-4025-AD02-B8DB85D719FF}"/>
              </a:ext>
            </a:extLst>
          </p:cNvPr>
          <p:cNvPicPr>
            <a:picLocks noChangeAspect="1"/>
          </p:cNvPicPr>
          <p:nvPr/>
        </p:nvPicPr>
        <p:blipFill>
          <a:blip r:embed="rId3"/>
          <a:stretch>
            <a:fillRect/>
          </a:stretch>
        </p:blipFill>
        <p:spPr>
          <a:xfrm>
            <a:off x="7209065" y="4572776"/>
            <a:ext cx="4756901" cy="1998621"/>
          </a:xfrm>
          <a:prstGeom prst="rect">
            <a:avLst/>
          </a:prstGeom>
          <a:ln>
            <a:solidFill>
              <a:schemeClr val="tx1">
                <a:lumMod val="50000"/>
                <a:lumOff val="50000"/>
              </a:schemeClr>
            </a:solidFill>
          </a:ln>
        </p:spPr>
      </p:pic>
    </p:spTree>
    <p:extLst>
      <p:ext uri="{BB962C8B-B14F-4D97-AF65-F5344CB8AC3E}">
        <p14:creationId xmlns:p14="http://schemas.microsoft.com/office/powerpoint/2010/main" val="4239478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493013" y="383345"/>
            <a:ext cx="8262026" cy="721556"/>
          </a:xfrm>
        </p:spPr>
        <p:txBody>
          <a:bodyPr/>
          <a:lstStyle/>
          <a:p>
            <a:r>
              <a:rPr lang="en-US" sz="4000" dirty="0">
                <a:solidFill>
                  <a:srgbClr val="505050"/>
                </a:solidFill>
                <a:latin typeface="Segoe UI" panose="020B0502040204020203" pitchFamily="34" charset="0"/>
              </a:rPr>
              <a:t>Set the value of the variable</a:t>
            </a:r>
          </a:p>
        </p:txBody>
      </p:sp>
      <p:sp>
        <p:nvSpPr>
          <p:cNvPr id="6" name="TextBox 5">
            <a:extLst>
              <a:ext uri="{FF2B5EF4-FFF2-40B4-BE49-F238E27FC236}">
                <a16:creationId xmlns:a16="http://schemas.microsoft.com/office/drawing/2014/main" id="{B3C6996C-6427-46DB-AF56-B564BF4D04A7}"/>
              </a:ext>
            </a:extLst>
          </p:cNvPr>
          <p:cNvSpPr txBox="1"/>
          <p:nvPr/>
        </p:nvSpPr>
        <p:spPr>
          <a:xfrm>
            <a:off x="546040" y="1907792"/>
            <a:ext cx="3946358" cy="2154436"/>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1200"/>
              </a:spcBef>
              <a:spcAft>
                <a:spcPts val="120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From the </a:t>
            </a:r>
            <a:r>
              <a:rPr kumimoji="0" lang="en-US" sz="2800" b="1" i="0" u="none" strike="noStrike" kern="1200" cap="none" spc="0" normalizeH="0" baseline="0" noProof="0" dirty="0">
                <a:ln>
                  <a:noFill/>
                </a:ln>
                <a:solidFill>
                  <a:srgbClr val="DB1B3E"/>
                </a:solidFill>
                <a:effectLst/>
                <a:uLnTx/>
                <a:uFillTx/>
                <a:latin typeface="Segoe UI"/>
                <a:ea typeface="+mn-ea"/>
                <a:cs typeface="+mn-cs"/>
              </a:rPr>
              <a:t>Variables</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Toolbox drawer, drag a </a:t>
            </a:r>
            <a:r>
              <a:rPr kumimoji="0" lang="en-US" sz="2800" b="1" i="0" u="none" strike="noStrike" kern="1200" cap="none" spc="0" normalizeH="0" baseline="0" noProof="0" dirty="0">
                <a:ln>
                  <a:noFill/>
                </a:ln>
                <a:solidFill>
                  <a:srgbClr val="DB1B3E"/>
                </a:solidFill>
                <a:effectLst/>
                <a:uLnTx/>
                <a:uFillTx/>
                <a:latin typeface="Segoe UI"/>
                <a:ea typeface="+mn-ea"/>
                <a:cs typeface="+mn-cs"/>
              </a:rPr>
              <a:t>Set</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variable block and drop into the </a:t>
            </a:r>
            <a:r>
              <a:rPr kumimoji="0" lang="en-US" sz="2800" b="1" i="0" u="none" strike="noStrike" kern="1200" cap="none" spc="0" normalizeH="0" baseline="0" noProof="0" dirty="0">
                <a:ln>
                  <a:noFill/>
                </a:ln>
                <a:solidFill>
                  <a:srgbClr val="D300D3"/>
                </a:solidFill>
                <a:effectLst/>
                <a:uLnTx/>
                <a:uFillTx/>
                <a:latin typeface="Segoe UI"/>
                <a:ea typeface="+mn-ea"/>
                <a:cs typeface="+mn-cs"/>
              </a:rPr>
              <a:t>On Shake</a:t>
            </a:r>
            <a:r>
              <a:rPr kumimoji="0" lang="en-US" sz="2800" b="0" i="0" u="none" strike="noStrike" kern="1200" cap="none" spc="0" normalizeH="0" baseline="0" noProof="0" dirty="0">
                <a:ln>
                  <a:noFill/>
                </a:ln>
                <a:solidFill>
                  <a:srgbClr val="D300D3"/>
                </a:solidFill>
                <a:effectLst/>
                <a:uLnTx/>
                <a:uFillTx/>
                <a:latin typeface="Segoe UI"/>
                <a:ea typeface="+mn-ea"/>
                <a:cs typeface="+mn-cs"/>
              </a:rPr>
              <a:t> </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block</a:t>
            </a:r>
          </a:p>
        </p:txBody>
      </p:sp>
      <p:pic>
        <p:nvPicPr>
          <p:cNvPr id="3" name="Picture 2">
            <a:extLst>
              <a:ext uri="{FF2B5EF4-FFF2-40B4-BE49-F238E27FC236}">
                <a16:creationId xmlns:a16="http://schemas.microsoft.com/office/drawing/2014/main" id="{76DAEA31-D9C6-4D3F-AA0C-E13F8AC04908}"/>
              </a:ext>
            </a:extLst>
          </p:cNvPr>
          <p:cNvPicPr>
            <a:picLocks noChangeAspect="1"/>
          </p:cNvPicPr>
          <p:nvPr/>
        </p:nvPicPr>
        <p:blipFill>
          <a:blip r:embed="rId2"/>
          <a:stretch>
            <a:fillRect/>
          </a:stretch>
        </p:blipFill>
        <p:spPr>
          <a:xfrm>
            <a:off x="4660712" y="1305525"/>
            <a:ext cx="7121078" cy="4119461"/>
          </a:xfrm>
          <a:prstGeom prst="rect">
            <a:avLst/>
          </a:prstGeom>
          <a:ln>
            <a:solidFill>
              <a:schemeClr val="tx1">
                <a:lumMod val="50000"/>
                <a:lumOff val="50000"/>
              </a:schemeClr>
            </a:solidFill>
          </a:ln>
        </p:spPr>
      </p:pic>
    </p:spTree>
    <p:extLst>
      <p:ext uri="{BB962C8B-B14F-4D97-AF65-F5344CB8AC3E}">
        <p14:creationId xmlns:p14="http://schemas.microsoft.com/office/powerpoint/2010/main" val="2478146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0FA20-AC60-4B65-AE81-A30EE35EED50}"/>
              </a:ext>
            </a:extLst>
          </p:cNvPr>
          <p:cNvSpPr>
            <a:spLocks noGrp="1"/>
          </p:cNvSpPr>
          <p:nvPr>
            <p:ph type="title"/>
          </p:nvPr>
        </p:nvSpPr>
        <p:spPr>
          <a:xfrm>
            <a:off x="493013" y="383345"/>
            <a:ext cx="8262026" cy="721556"/>
          </a:xfrm>
        </p:spPr>
        <p:txBody>
          <a:bodyPr/>
          <a:lstStyle/>
          <a:p>
            <a:r>
              <a:rPr lang="en-US" sz="4000" dirty="0">
                <a:solidFill>
                  <a:srgbClr val="505050"/>
                </a:solidFill>
                <a:latin typeface="Segoe UI" panose="020B0502040204020203" pitchFamily="34" charset="0"/>
              </a:rPr>
              <a:t>Set the value of the variable</a:t>
            </a:r>
          </a:p>
        </p:txBody>
      </p:sp>
      <p:sp>
        <p:nvSpPr>
          <p:cNvPr id="6" name="TextBox 5">
            <a:extLst>
              <a:ext uri="{FF2B5EF4-FFF2-40B4-BE49-F238E27FC236}">
                <a16:creationId xmlns:a16="http://schemas.microsoft.com/office/drawing/2014/main" id="{B3C6996C-6427-46DB-AF56-B564BF4D04A7}"/>
              </a:ext>
            </a:extLst>
          </p:cNvPr>
          <p:cNvSpPr txBox="1"/>
          <p:nvPr/>
        </p:nvSpPr>
        <p:spPr>
          <a:xfrm>
            <a:off x="493012" y="1269431"/>
            <a:ext cx="10588969" cy="861774"/>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1200"/>
              </a:spcBef>
              <a:spcAft>
                <a:spcPts val="1200"/>
              </a:spcAft>
              <a:buClrTx/>
              <a:buSzTx/>
              <a:tabLst/>
              <a:defRPr/>
            </a:pP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From the </a:t>
            </a:r>
            <a:r>
              <a:rPr kumimoji="0" lang="en-US" sz="2800" b="1" i="0" u="none" strike="noStrike" kern="1200" cap="none" spc="0" normalizeH="0" baseline="0" noProof="0" dirty="0">
                <a:ln>
                  <a:noFill/>
                </a:ln>
                <a:solidFill>
                  <a:srgbClr val="9300D2"/>
                </a:solidFill>
                <a:effectLst/>
                <a:uLnTx/>
                <a:uFillTx/>
                <a:latin typeface="Segoe UI"/>
                <a:ea typeface="+mn-ea"/>
                <a:cs typeface="+mn-cs"/>
              </a:rPr>
              <a:t>Math</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Toolbox drawer, drag a </a:t>
            </a:r>
            <a:r>
              <a:rPr kumimoji="0" lang="en-US" sz="2800" b="1" i="0" u="none" strike="noStrike" kern="1200" cap="none" spc="0" normalizeH="0" baseline="0" noProof="0" dirty="0">
                <a:ln>
                  <a:noFill/>
                </a:ln>
                <a:solidFill>
                  <a:srgbClr val="9300D2"/>
                </a:solidFill>
                <a:effectLst/>
                <a:uLnTx/>
                <a:uFillTx/>
                <a:latin typeface="Segoe UI"/>
                <a:ea typeface="+mn-ea"/>
                <a:cs typeface="+mn-cs"/>
              </a:rPr>
              <a:t>Pick Random</a:t>
            </a:r>
            <a:r>
              <a:rPr kumimoji="0" lang="en-US" sz="2800" b="0" i="0" u="none" strike="noStrike" kern="1200" cap="none" spc="0" normalizeH="0" baseline="0" noProof="0" dirty="0">
                <a:ln>
                  <a:noFill/>
                </a:ln>
                <a:solidFill>
                  <a:srgbClr val="9300D2"/>
                </a:solidFill>
                <a:effectLst/>
                <a:uLnTx/>
                <a:uFillTx/>
                <a:latin typeface="Segoe UI"/>
                <a:ea typeface="+mn-ea"/>
                <a:cs typeface="+mn-cs"/>
              </a:rPr>
              <a:t> </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block and drop into the </a:t>
            </a:r>
            <a:r>
              <a:rPr kumimoji="0" lang="en-US" sz="2800" b="1" i="0" u="none" strike="noStrike" kern="1200" cap="none" spc="0" normalizeH="0" baseline="0" noProof="0" dirty="0">
                <a:ln>
                  <a:noFill/>
                </a:ln>
                <a:solidFill>
                  <a:srgbClr val="DB1B3E"/>
                </a:solidFill>
                <a:effectLst/>
                <a:uLnTx/>
                <a:uFillTx/>
                <a:latin typeface="Segoe UI"/>
                <a:ea typeface="+mn-ea"/>
                <a:cs typeface="+mn-cs"/>
              </a:rPr>
              <a:t>Set</a:t>
            </a:r>
            <a:r>
              <a:rPr kumimoji="0" lang="en-US" sz="2800" b="1" i="0" u="none" strike="noStrike" kern="1200" cap="none" spc="0" normalizeH="0" baseline="0" noProof="0" dirty="0">
                <a:ln>
                  <a:noFill/>
                </a:ln>
                <a:solidFill>
                  <a:srgbClr val="D300D3"/>
                </a:solidFill>
                <a:effectLst/>
                <a:uLnTx/>
                <a:uFillTx/>
                <a:latin typeface="Segoe UI"/>
                <a:ea typeface="+mn-ea"/>
                <a:cs typeface="+mn-cs"/>
              </a:rPr>
              <a:t> </a:t>
            </a:r>
            <a:r>
              <a:rPr kumimoji="0" lang="en-US" sz="2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variable block replacing 0</a:t>
            </a:r>
          </a:p>
        </p:txBody>
      </p:sp>
      <p:pic>
        <p:nvPicPr>
          <p:cNvPr id="4" name="Picture 3">
            <a:extLst>
              <a:ext uri="{FF2B5EF4-FFF2-40B4-BE49-F238E27FC236}">
                <a16:creationId xmlns:a16="http://schemas.microsoft.com/office/drawing/2014/main" id="{94A9E001-788B-44FD-9124-18EB4FD6A7B7}"/>
              </a:ext>
            </a:extLst>
          </p:cNvPr>
          <p:cNvPicPr>
            <a:picLocks noChangeAspect="1"/>
          </p:cNvPicPr>
          <p:nvPr/>
        </p:nvPicPr>
        <p:blipFill>
          <a:blip r:embed="rId2"/>
          <a:stretch>
            <a:fillRect/>
          </a:stretch>
        </p:blipFill>
        <p:spPr>
          <a:xfrm>
            <a:off x="493012" y="2483893"/>
            <a:ext cx="11242701" cy="3913475"/>
          </a:xfrm>
          <a:prstGeom prst="rect">
            <a:avLst/>
          </a:prstGeom>
          <a:ln>
            <a:solidFill>
              <a:schemeClr val="tx1">
                <a:lumMod val="50000"/>
                <a:lumOff val="50000"/>
              </a:schemeClr>
            </a:solidFill>
          </a:ln>
        </p:spPr>
      </p:pic>
      <p:pic>
        <p:nvPicPr>
          <p:cNvPr id="7" name="Picture 6" descr="A close up of a screen&#10;&#10;Description automatically generated">
            <a:extLst>
              <a:ext uri="{FF2B5EF4-FFF2-40B4-BE49-F238E27FC236}">
                <a16:creationId xmlns:a16="http://schemas.microsoft.com/office/drawing/2014/main" id="{1B6B57AA-1314-4A8F-8B10-75699067AD10}"/>
              </a:ext>
            </a:extLst>
          </p:cNvPr>
          <p:cNvPicPr>
            <a:picLocks noChangeAspect="1"/>
          </p:cNvPicPr>
          <p:nvPr/>
        </p:nvPicPr>
        <p:blipFill rotWithShape="1">
          <a:blip r:embed="rId3"/>
          <a:srcRect r="59981" b="72923"/>
          <a:stretch/>
        </p:blipFill>
        <p:spPr>
          <a:xfrm>
            <a:off x="7666074" y="4055294"/>
            <a:ext cx="4032914" cy="1267144"/>
          </a:xfrm>
          <a:prstGeom prst="rect">
            <a:avLst/>
          </a:prstGeom>
        </p:spPr>
      </p:pic>
      <p:sp>
        <p:nvSpPr>
          <p:cNvPr id="9" name="Speech Bubble: Rectangle with Corners Rounded 8">
            <a:extLst>
              <a:ext uri="{FF2B5EF4-FFF2-40B4-BE49-F238E27FC236}">
                <a16:creationId xmlns:a16="http://schemas.microsoft.com/office/drawing/2014/main" id="{ABDB83D3-31A6-49EE-84F8-7EFEB5DBB150}"/>
              </a:ext>
            </a:extLst>
          </p:cNvPr>
          <p:cNvSpPr/>
          <p:nvPr/>
        </p:nvSpPr>
        <p:spPr bwMode="auto">
          <a:xfrm>
            <a:off x="9144001" y="2951104"/>
            <a:ext cx="2879678" cy="861774"/>
          </a:xfrm>
          <a:prstGeom prst="wedgeRoundRectCallout">
            <a:avLst>
              <a:gd name="adj1" fmla="val 10670"/>
              <a:gd name="adj2" fmla="val 122945"/>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Set the min value to 1 and max value to 3</a:t>
            </a:r>
          </a:p>
        </p:txBody>
      </p:sp>
    </p:spTree>
    <p:extLst>
      <p:ext uri="{BB962C8B-B14F-4D97-AF65-F5344CB8AC3E}">
        <p14:creationId xmlns:p14="http://schemas.microsoft.com/office/powerpoint/2010/main" val="2977661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47"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animEffect transition="in" filter="fade">
                                      <p:cBhvr>
                                        <p:cTn id="9" dur="1000"/>
                                        <p:tgtEl>
                                          <p:spTgt spid="9"/>
                                        </p:tgtEl>
                                      </p:cBhvr>
                                    </p:animEffect>
                                    <p:anim calcmode="lin" valueType="num">
                                      <p:cBhvr>
                                        <p:cTn id="10" dur="1000" fill="hold"/>
                                        <p:tgtEl>
                                          <p:spTgt spid="9"/>
                                        </p:tgtEl>
                                        <p:attrNameLst>
                                          <p:attrName>ppt_x</p:attrName>
                                        </p:attrNameLst>
                                      </p:cBhvr>
                                      <p:tavLst>
                                        <p:tav tm="0">
                                          <p:val>
                                            <p:strVal val="#ppt_x"/>
                                          </p:val>
                                        </p:tav>
                                        <p:tav tm="100000">
                                          <p:val>
                                            <p:strVal val="#ppt_x"/>
                                          </p:val>
                                        </p:tav>
                                      </p:tavLst>
                                    </p:anim>
                                    <p:anim calcmode="lin" valueType="num">
                                      <p:cBhvr>
                                        <p:cTn id="1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025" y="286584"/>
            <a:ext cx="11018520" cy="677108"/>
          </a:xfrm>
        </p:spPr>
        <p:txBody>
          <a:bodyPr/>
          <a:lstStyle/>
          <a:p>
            <a:r>
              <a:rPr lang="en-US" sz="4400" dirty="0">
                <a:solidFill>
                  <a:srgbClr val="505050"/>
                </a:solidFill>
                <a:latin typeface="Segoe UI Light" panose="020B0502040204020203" pitchFamily="34" charset="0"/>
                <a:cs typeface="Segoe UI Light" panose="020B0502040204020203" pitchFamily="34" charset="0"/>
              </a:rPr>
              <a:t>Complete Code</a:t>
            </a:r>
          </a:p>
        </p:txBody>
      </p:sp>
      <p:sp>
        <p:nvSpPr>
          <p:cNvPr id="8" name="Rectangle 7">
            <a:extLst>
              <a:ext uri="{FF2B5EF4-FFF2-40B4-BE49-F238E27FC236}">
                <a16:creationId xmlns:a16="http://schemas.microsoft.com/office/drawing/2014/main" id="{BD7203EF-887B-4454-8810-840A5670AD43}"/>
              </a:ext>
            </a:extLst>
          </p:cNvPr>
          <p:cNvSpPr/>
          <p:nvPr/>
        </p:nvSpPr>
        <p:spPr>
          <a:xfrm>
            <a:off x="391025" y="4618627"/>
            <a:ext cx="6903703" cy="461665"/>
          </a:xfrm>
          <a:prstGeom prst="rect">
            <a:avLst/>
          </a:prstGeom>
        </p:spPr>
        <p:txBody>
          <a:bodyPr wrap="square">
            <a:spAutoFit/>
          </a:bodyPr>
          <a:lstStyle/>
          <a:p>
            <a:r>
              <a:rPr lang="en-US" sz="2400" dirty="0">
                <a:hlinkClick r:id="rId3"/>
              </a:rPr>
              <a:t>https://makecode.microbit.org/_V7t2iL0phT25</a:t>
            </a:r>
            <a:r>
              <a:rPr lang="en-US" sz="2400" dirty="0"/>
              <a:t> </a:t>
            </a:r>
          </a:p>
        </p:txBody>
      </p:sp>
      <p:pic>
        <p:nvPicPr>
          <p:cNvPr id="10" name="Picture 9" descr="A screenshot of a cell phone&#10;&#10;Description automatically generated">
            <a:extLst>
              <a:ext uri="{FF2B5EF4-FFF2-40B4-BE49-F238E27FC236}">
                <a16:creationId xmlns:a16="http://schemas.microsoft.com/office/drawing/2014/main" id="{9DA37192-A89C-4410-B485-995074AB2BC0}"/>
              </a:ext>
            </a:extLst>
          </p:cNvPr>
          <p:cNvPicPr>
            <a:picLocks noChangeAspect="1"/>
          </p:cNvPicPr>
          <p:nvPr/>
        </p:nvPicPr>
        <p:blipFill>
          <a:blip r:embed="rId4"/>
          <a:stretch>
            <a:fillRect/>
          </a:stretch>
        </p:blipFill>
        <p:spPr>
          <a:xfrm>
            <a:off x="4517410" y="286584"/>
            <a:ext cx="7144140" cy="6237573"/>
          </a:xfrm>
          <a:prstGeom prst="rect">
            <a:avLst/>
          </a:prstGeom>
        </p:spPr>
      </p:pic>
    </p:spTree>
    <p:extLst>
      <p:ext uri="{BB962C8B-B14F-4D97-AF65-F5344CB8AC3E}">
        <p14:creationId xmlns:p14="http://schemas.microsoft.com/office/powerpoint/2010/main" val="11142328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025" y="286584"/>
            <a:ext cx="11018520" cy="1354217"/>
          </a:xfrm>
        </p:spPr>
        <p:txBody>
          <a:bodyPr/>
          <a:lstStyle/>
          <a:p>
            <a:r>
              <a:rPr lang="en-US" sz="4400" dirty="0">
                <a:solidFill>
                  <a:srgbClr val="505050"/>
                </a:solidFill>
                <a:latin typeface="Segoe UI Light" panose="020B0502040204020203" pitchFamily="34" charset="0"/>
                <a:cs typeface="Segoe UI Light" panose="020B0502040204020203" pitchFamily="34" charset="0"/>
              </a:rPr>
              <a:t>Using the App…</a:t>
            </a:r>
            <a:br>
              <a:rPr lang="en-US" sz="4400" dirty="0">
                <a:solidFill>
                  <a:srgbClr val="505050"/>
                </a:solidFill>
                <a:latin typeface="Segoe UI Light" panose="020B0502040204020203" pitchFamily="34" charset="0"/>
                <a:cs typeface="Segoe UI Light" panose="020B0502040204020203" pitchFamily="34" charset="0"/>
              </a:rPr>
            </a:br>
            <a:r>
              <a:rPr lang="en-US" sz="4400" dirty="0">
                <a:solidFill>
                  <a:srgbClr val="505050"/>
                </a:solidFill>
                <a:latin typeface="Segoe UI Light" panose="020B0502040204020203" pitchFamily="34" charset="0"/>
                <a:cs typeface="Segoe UI Light" panose="020B0502040204020203" pitchFamily="34" charset="0"/>
              </a:rPr>
              <a:t>Download your program to the micro:bit</a:t>
            </a:r>
          </a:p>
        </p:txBody>
      </p:sp>
      <p:sp>
        <p:nvSpPr>
          <p:cNvPr id="4" name="Text Placeholder 4"/>
          <p:cNvSpPr>
            <a:spLocks noGrp="1"/>
          </p:cNvSpPr>
          <p:nvPr>
            <p:ph type="body" sz="quarter" idx="10"/>
          </p:nvPr>
        </p:nvSpPr>
        <p:spPr>
          <a:xfrm>
            <a:off x="485095" y="2037883"/>
            <a:ext cx="11018521" cy="1092607"/>
          </a:xfrm>
        </p:spPr>
        <p:txBody>
          <a:bodyPr/>
          <a:lstStyle/>
          <a:p>
            <a:pPr marL="742950" indent="-742950">
              <a:lnSpc>
                <a:spcPct val="100000"/>
              </a:lnSpc>
              <a:spcBef>
                <a:spcPts val="1200"/>
              </a:spcBef>
              <a:spcAft>
                <a:spcPts val="600"/>
              </a:spcAft>
              <a:buFont typeface="+mj-lt"/>
              <a:buAutoNum type="arabicPeriod"/>
            </a:pPr>
            <a:r>
              <a:rPr lang="en-US" dirty="0">
                <a:solidFill>
                  <a:srgbClr val="505050"/>
                </a:solidFill>
                <a:latin typeface="Segoe UI"/>
              </a:rPr>
              <a:t>Make sure your micro:bit is plugged into the computer</a:t>
            </a:r>
          </a:p>
          <a:p>
            <a:pPr marL="742950" indent="-742950">
              <a:lnSpc>
                <a:spcPct val="100000"/>
              </a:lnSpc>
              <a:spcBef>
                <a:spcPts val="1200"/>
              </a:spcBef>
              <a:spcAft>
                <a:spcPts val="600"/>
              </a:spcAft>
              <a:buFont typeface="+mj-lt"/>
              <a:buAutoNum type="arabicPeriod"/>
            </a:pPr>
            <a:r>
              <a:rPr lang="en-US" dirty="0">
                <a:solidFill>
                  <a:srgbClr val="505050"/>
                </a:solidFill>
                <a:latin typeface="Segoe UI"/>
              </a:rPr>
              <a:t>Click Download Button</a:t>
            </a:r>
          </a:p>
        </p:txBody>
      </p:sp>
      <p:pic>
        <p:nvPicPr>
          <p:cNvPr id="6" name="Picture 5"/>
          <p:cNvPicPr>
            <a:picLocks noChangeAspect="1"/>
          </p:cNvPicPr>
          <p:nvPr/>
        </p:nvPicPr>
        <p:blipFill>
          <a:blip r:embed="rId3"/>
          <a:stretch>
            <a:fillRect/>
          </a:stretch>
        </p:blipFill>
        <p:spPr>
          <a:xfrm>
            <a:off x="5029635" y="2677756"/>
            <a:ext cx="2423996" cy="490486"/>
          </a:xfrm>
          <a:prstGeom prst="rect">
            <a:avLst/>
          </a:prstGeom>
        </p:spPr>
      </p:pic>
      <p:sp>
        <p:nvSpPr>
          <p:cNvPr id="13" name="Text Placeholder 4">
            <a:extLst>
              <a:ext uri="{FF2B5EF4-FFF2-40B4-BE49-F238E27FC236}">
                <a16:creationId xmlns:a16="http://schemas.microsoft.com/office/drawing/2014/main" id="{0319CB13-AD5A-4EA0-89B4-75FA76D4AC28}"/>
              </a:ext>
            </a:extLst>
          </p:cNvPr>
          <p:cNvSpPr txBox="1">
            <a:spLocks/>
          </p:cNvSpPr>
          <p:nvPr/>
        </p:nvSpPr>
        <p:spPr>
          <a:xfrm>
            <a:off x="485095" y="3337747"/>
            <a:ext cx="11018521"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2"/>
                    </a:gs>
                    <a:gs pos="99000">
                      <a:schemeClr val="tx2"/>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44819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67229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60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 Yellow light on the back of your micro:bit will flash while your program is downloading</a:t>
            </a:r>
          </a:p>
        </p:txBody>
      </p:sp>
      <p:grpSp>
        <p:nvGrpSpPr>
          <p:cNvPr id="3" name="Group 2">
            <a:extLst>
              <a:ext uri="{FF2B5EF4-FFF2-40B4-BE49-F238E27FC236}">
                <a16:creationId xmlns:a16="http://schemas.microsoft.com/office/drawing/2014/main" id="{34354855-9F7A-4485-9E8F-8A357C8391AD}"/>
              </a:ext>
            </a:extLst>
          </p:cNvPr>
          <p:cNvGrpSpPr/>
          <p:nvPr/>
        </p:nvGrpSpPr>
        <p:grpSpPr>
          <a:xfrm>
            <a:off x="4061506" y="4538340"/>
            <a:ext cx="3037228" cy="2188822"/>
            <a:chOff x="3759827" y="3964071"/>
            <a:chExt cx="3564998" cy="2648017"/>
          </a:xfrm>
        </p:grpSpPr>
        <p:pic>
          <p:nvPicPr>
            <p:cNvPr id="15" name="Picture 14" descr="A circuit board&#10;&#10;Description automatically generated">
              <a:extLst>
                <a:ext uri="{FF2B5EF4-FFF2-40B4-BE49-F238E27FC236}">
                  <a16:creationId xmlns:a16="http://schemas.microsoft.com/office/drawing/2014/main" id="{ADB467DB-CF36-4FD9-9EA7-C829B8E5F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9827" y="3964071"/>
              <a:ext cx="3564998" cy="2648017"/>
            </a:xfrm>
            <a:prstGeom prst="rect">
              <a:avLst/>
            </a:prstGeom>
            <a:ln>
              <a:noFill/>
            </a:ln>
            <a:effectLst>
              <a:outerShdw blurRad="292100" dist="139700" dir="2700000" algn="tl" rotWithShape="0">
                <a:srgbClr val="333333">
                  <a:alpha val="65000"/>
                </a:srgbClr>
              </a:outerShdw>
            </a:effectLst>
          </p:spPr>
        </p:pic>
        <p:sp>
          <p:nvSpPr>
            <p:cNvPr id="16" name="Oval 15">
              <a:extLst>
                <a:ext uri="{FF2B5EF4-FFF2-40B4-BE49-F238E27FC236}">
                  <a16:creationId xmlns:a16="http://schemas.microsoft.com/office/drawing/2014/main" id="{B6A8650C-B632-4D00-B6D8-F388FAAA9F5D}"/>
                </a:ext>
              </a:extLst>
            </p:cNvPr>
            <p:cNvSpPr/>
            <p:nvPr/>
          </p:nvSpPr>
          <p:spPr bwMode="auto">
            <a:xfrm>
              <a:off x="5505650" y="4610501"/>
              <a:ext cx="394635" cy="298383"/>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C9BB9353-2B58-4F36-8FFA-4FA748B01148}"/>
                </a:ext>
              </a:extLst>
            </p:cNvPr>
            <p:cNvCxnSpPr>
              <a:cxnSpLocks/>
            </p:cNvCxnSpPr>
            <p:nvPr/>
          </p:nvCxnSpPr>
          <p:spPr>
            <a:xfrm flipH="1">
              <a:off x="5858541" y="4214809"/>
              <a:ext cx="170001" cy="304350"/>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51055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138" y="212289"/>
            <a:ext cx="11018520" cy="1231106"/>
          </a:xfrm>
        </p:spPr>
        <p:txBody>
          <a:bodyPr/>
          <a:lstStyle/>
          <a:p>
            <a:r>
              <a:rPr lang="en-US" sz="4000" dirty="0">
                <a:solidFill>
                  <a:srgbClr val="505050"/>
                </a:solidFill>
                <a:latin typeface="Segoe UI Light" panose="020B0502040204020203" pitchFamily="34" charset="0"/>
                <a:cs typeface="Segoe UI Light" panose="020B0502040204020203" pitchFamily="34" charset="0"/>
              </a:rPr>
              <a:t>From the Web…</a:t>
            </a:r>
            <a:br>
              <a:rPr lang="en-US" sz="4000" dirty="0">
                <a:solidFill>
                  <a:srgbClr val="505050"/>
                </a:solidFill>
                <a:latin typeface="Segoe UI Light" panose="020B0502040204020203" pitchFamily="34" charset="0"/>
                <a:cs typeface="Segoe UI Light" panose="020B0502040204020203" pitchFamily="34" charset="0"/>
              </a:rPr>
            </a:br>
            <a:r>
              <a:rPr lang="en-US" sz="4000" dirty="0">
                <a:solidFill>
                  <a:srgbClr val="505050"/>
                </a:solidFill>
                <a:latin typeface="Segoe UI Light" panose="020B0502040204020203" pitchFamily="34" charset="0"/>
                <a:cs typeface="Segoe UI Light" panose="020B0502040204020203" pitchFamily="34" charset="0"/>
              </a:rPr>
              <a:t>Download your program to the micro:bit</a:t>
            </a:r>
          </a:p>
        </p:txBody>
      </p:sp>
      <p:sp>
        <p:nvSpPr>
          <p:cNvPr id="4" name="Text Placeholder 4"/>
          <p:cNvSpPr>
            <a:spLocks noGrp="1"/>
          </p:cNvSpPr>
          <p:nvPr>
            <p:ph type="body" sz="quarter" idx="10"/>
          </p:nvPr>
        </p:nvSpPr>
        <p:spPr>
          <a:xfrm>
            <a:off x="350138" y="1663442"/>
            <a:ext cx="11018521" cy="4431983"/>
          </a:xfrm>
        </p:spPr>
        <p:txBody>
          <a:bodyPr/>
          <a:lstStyle/>
          <a:p>
            <a:pPr marL="742950" indent="-742950">
              <a:lnSpc>
                <a:spcPct val="100000"/>
              </a:lnSpc>
              <a:spcBef>
                <a:spcPts val="1200"/>
              </a:spcBef>
              <a:spcAft>
                <a:spcPts val="600"/>
              </a:spcAft>
              <a:buFont typeface="+mj-lt"/>
              <a:buAutoNum type="arabicPeriod"/>
            </a:pPr>
            <a:r>
              <a:rPr lang="en-US" dirty="0">
                <a:solidFill>
                  <a:schemeClr val="tx1"/>
                </a:solidFill>
              </a:rPr>
              <a:t>Plug in your micro:bit with USB cable</a:t>
            </a:r>
          </a:p>
          <a:p>
            <a:pPr marL="742950" indent="-742950">
              <a:lnSpc>
                <a:spcPct val="100000"/>
              </a:lnSpc>
              <a:spcBef>
                <a:spcPts val="1200"/>
              </a:spcBef>
              <a:spcAft>
                <a:spcPts val="600"/>
              </a:spcAft>
              <a:buFont typeface="+mj-lt"/>
              <a:buAutoNum type="arabicPeriod"/>
            </a:pPr>
            <a:r>
              <a:rPr lang="en-US" dirty="0">
                <a:solidFill>
                  <a:schemeClr val="tx1"/>
                </a:solidFill>
              </a:rPr>
              <a:t>Click Download Button</a:t>
            </a:r>
          </a:p>
          <a:p>
            <a:pPr marL="742950" indent="-742950">
              <a:lnSpc>
                <a:spcPct val="100000"/>
              </a:lnSpc>
              <a:spcBef>
                <a:spcPts val="1200"/>
              </a:spcBef>
              <a:spcAft>
                <a:spcPts val="600"/>
              </a:spcAft>
              <a:buFont typeface="+mj-lt"/>
              <a:buAutoNum type="arabicPeriod"/>
            </a:pPr>
            <a:r>
              <a:rPr lang="en-US" dirty="0">
                <a:solidFill>
                  <a:schemeClr val="tx1"/>
                </a:solidFill>
              </a:rPr>
              <a:t>Edge: Click </a:t>
            </a:r>
            <a:r>
              <a:rPr lang="en-US" b="1" dirty="0">
                <a:solidFill>
                  <a:schemeClr val="tx1"/>
                </a:solidFill>
              </a:rPr>
              <a:t>Save As</a:t>
            </a:r>
          </a:p>
          <a:p>
            <a:pPr marL="742950" indent="-742950">
              <a:lnSpc>
                <a:spcPct val="100000"/>
              </a:lnSpc>
              <a:spcBef>
                <a:spcPts val="2400"/>
              </a:spcBef>
              <a:spcAft>
                <a:spcPts val="3600"/>
              </a:spcAft>
              <a:buFont typeface="+mj-lt"/>
              <a:buAutoNum type="arabicPeriod" startAt="4"/>
            </a:pPr>
            <a:r>
              <a:rPr lang="en-US" dirty="0">
                <a:solidFill>
                  <a:schemeClr val="tx1"/>
                </a:solidFill>
              </a:rPr>
              <a:t>Chrome: Select </a:t>
            </a:r>
            <a:r>
              <a:rPr lang="en-US" b="1" dirty="0">
                <a:solidFill>
                  <a:schemeClr val="tx1"/>
                </a:solidFill>
              </a:rPr>
              <a:t>Show in folder</a:t>
            </a:r>
          </a:p>
          <a:p>
            <a:pPr marL="742950" indent="-742950">
              <a:lnSpc>
                <a:spcPct val="100000"/>
              </a:lnSpc>
              <a:spcBef>
                <a:spcPts val="1800"/>
              </a:spcBef>
              <a:spcAft>
                <a:spcPts val="600"/>
              </a:spcAft>
              <a:buFont typeface="+mj-lt"/>
              <a:buAutoNum type="arabicPeriod" startAt="4"/>
            </a:pPr>
            <a:endParaRPr lang="en-US" dirty="0">
              <a:solidFill>
                <a:schemeClr val="tx1"/>
              </a:solidFill>
            </a:endParaRPr>
          </a:p>
          <a:p>
            <a:pPr marL="742950" indent="-742950">
              <a:lnSpc>
                <a:spcPct val="100000"/>
              </a:lnSpc>
              <a:spcBef>
                <a:spcPts val="1800"/>
              </a:spcBef>
              <a:spcAft>
                <a:spcPts val="600"/>
              </a:spcAft>
              <a:buFont typeface="+mj-lt"/>
              <a:buAutoNum type="arabicPeriod" startAt="4"/>
            </a:pPr>
            <a:r>
              <a:rPr lang="en-US" dirty="0">
                <a:solidFill>
                  <a:schemeClr val="tx1"/>
                </a:solidFill>
              </a:rPr>
              <a:t>Copy your file over to the micro:bit USB drive</a:t>
            </a:r>
            <a:endParaRPr lang="en-US" sz="4000" dirty="0">
              <a:solidFill>
                <a:schemeClr val="tx1"/>
              </a:solidFill>
            </a:endParaRPr>
          </a:p>
        </p:txBody>
      </p:sp>
      <p:pic>
        <p:nvPicPr>
          <p:cNvPr id="6" name="Picture 5"/>
          <p:cNvPicPr>
            <a:picLocks noChangeAspect="1"/>
          </p:cNvPicPr>
          <p:nvPr/>
        </p:nvPicPr>
        <p:blipFill>
          <a:blip r:embed="rId3"/>
          <a:stretch>
            <a:fillRect/>
          </a:stretch>
        </p:blipFill>
        <p:spPr>
          <a:xfrm>
            <a:off x="4842934" y="2297689"/>
            <a:ext cx="2423996" cy="490486"/>
          </a:xfrm>
          <a:prstGeom prst="rect">
            <a:avLst/>
          </a:prstGeom>
        </p:spPr>
      </p:pic>
      <p:grpSp>
        <p:nvGrpSpPr>
          <p:cNvPr id="10" name="Group 9"/>
          <p:cNvGrpSpPr/>
          <p:nvPr/>
        </p:nvGrpSpPr>
        <p:grpSpPr>
          <a:xfrm>
            <a:off x="3569114" y="4251356"/>
            <a:ext cx="2695499" cy="1137175"/>
            <a:chOff x="8546279" y="4263938"/>
            <a:chExt cx="2638425" cy="1184848"/>
          </a:xfrm>
        </p:grpSpPr>
        <p:pic>
          <p:nvPicPr>
            <p:cNvPr id="8" name="Picture 7"/>
            <p:cNvPicPr>
              <a:picLocks noChangeAspect="1"/>
            </p:cNvPicPr>
            <p:nvPr/>
          </p:nvPicPr>
          <p:blipFill>
            <a:blip r:embed="rId4"/>
            <a:stretch>
              <a:fillRect/>
            </a:stretch>
          </p:blipFill>
          <p:spPr>
            <a:xfrm>
              <a:off x="8546279" y="4263938"/>
              <a:ext cx="2638425" cy="1184848"/>
            </a:xfrm>
            <a:prstGeom prst="rect">
              <a:avLst/>
            </a:prstGeom>
            <a:ln>
              <a:noFill/>
            </a:ln>
            <a:effectLst>
              <a:outerShdw blurRad="292100" dist="139700" dir="2700000" algn="tl" rotWithShape="0">
                <a:srgbClr val="333333">
                  <a:alpha val="65000"/>
                </a:srgbClr>
              </a:outerShdw>
            </a:effectLst>
          </p:spPr>
        </p:pic>
        <p:sp>
          <p:nvSpPr>
            <p:cNvPr id="9" name="Oval 8"/>
            <p:cNvSpPr/>
            <p:nvPr/>
          </p:nvSpPr>
          <p:spPr bwMode="auto">
            <a:xfrm>
              <a:off x="9636892" y="4772025"/>
              <a:ext cx="1109717" cy="204093"/>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 name="Picture 2">
            <a:extLst>
              <a:ext uri="{FF2B5EF4-FFF2-40B4-BE49-F238E27FC236}">
                <a16:creationId xmlns:a16="http://schemas.microsoft.com/office/drawing/2014/main" id="{CE68ECAD-D20D-40BC-96C4-221E6646938C}"/>
              </a:ext>
            </a:extLst>
          </p:cNvPr>
          <p:cNvPicPr>
            <a:picLocks noChangeAspect="1"/>
          </p:cNvPicPr>
          <p:nvPr/>
        </p:nvPicPr>
        <p:blipFill>
          <a:blip r:embed="rId5"/>
          <a:stretch>
            <a:fillRect/>
          </a:stretch>
        </p:blipFill>
        <p:spPr>
          <a:xfrm>
            <a:off x="4427922" y="2867620"/>
            <a:ext cx="7335398" cy="623318"/>
          </a:xfrm>
          <a:prstGeom prst="rect">
            <a:avLst/>
          </a:prstGeom>
          <a:ln>
            <a:noFill/>
          </a:ln>
          <a:effectLst>
            <a:outerShdw blurRad="292100" dist="139700" dir="2700000" algn="tl" rotWithShape="0">
              <a:srgbClr val="333333">
                <a:alpha val="65000"/>
              </a:srgbClr>
            </a:outerShdw>
          </a:effectLst>
        </p:spPr>
      </p:pic>
      <p:sp>
        <p:nvSpPr>
          <p:cNvPr id="5" name="Oval 4">
            <a:extLst>
              <a:ext uri="{FF2B5EF4-FFF2-40B4-BE49-F238E27FC236}">
                <a16:creationId xmlns:a16="http://schemas.microsoft.com/office/drawing/2014/main" id="{72CF5337-DCC8-41ED-B275-46E0480C4578}"/>
              </a:ext>
            </a:extLst>
          </p:cNvPr>
          <p:cNvSpPr/>
          <p:nvPr/>
        </p:nvSpPr>
        <p:spPr bwMode="auto">
          <a:xfrm>
            <a:off x="9156163" y="2867620"/>
            <a:ext cx="1029905" cy="262822"/>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a:extLst>
              <a:ext uri="{FF2B5EF4-FFF2-40B4-BE49-F238E27FC236}">
                <a16:creationId xmlns:a16="http://schemas.microsoft.com/office/drawing/2014/main" id="{4CB5EAC7-8855-4356-BF63-45C616F1F281}"/>
              </a:ext>
            </a:extLst>
          </p:cNvPr>
          <p:cNvPicPr>
            <a:picLocks noChangeAspect="1"/>
          </p:cNvPicPr>
          <p:nvPr/>
        </p:nvPicPr>
        <p:blipFill>
          <a:blip r:embed="rId6"/>
          <a:stretch>
            <a:fillRect/>
          </a:stretch>
        </p:blipFill>
        <p:spPr>
          <a:xfrm>
            <a:off x="8786675" y="4462431"/>
            <a:ext cx="3083232" cy="2273967"/>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0BB22E46-8417-48D6-9950-12A40520A55B}"/>
              </a:ext>
            </a:extLst>
          </p:cNvPr>
          <p:cNvCxnSpPr/>
          <p:nvPr/>
        </p:nvCxnSpPr>
        <p:spPr>
          <a:xfrm>
            <a:off x="8027469" y="6622182"/>
            <a:ext cx="706677" cy="0"/>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3275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 calcmode="lin" valueType="num">
                                      <p:cBhvr additive="base">
                                        <p:cTn id="2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3" end="3"/>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ppt_x"/>
                                          </p:val>
                                        </p:tav>
                                        <p:tav tm="100000">
                                          <p:val>
                                            <p:strVal val="#ppt_x"/>
                                          </p:val>
                                        </p:tav>
                                      </p:tavLst>
                                    </p:anim>
                                    <p:anim calcmode="lin" valueType="num">
                                      <p:cBhvr additive="base">
                                        <p:cTn id="4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 calcmode="lin" valueType="num">
                                      <p:cBhvr additive="base">
                                        <p:cTn id="4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additive="base">
                                        <p:cTn id="55" dur="500" fill="hold"/>
                                        <p:tgtEl>
                                          <p:spTgt spid="12"/>
                                        </p:tgtEl>
                                        <p:attrNameLst>
                                          <p:attrName>ppt_x</p:attrName>
                                        </p:attrNameLst>
                                      </p:cBhvr>
                                      <p:tavLst>
                                        <p:tav tm="0">
                                          <p:val>
                                            <p:strVal val="#ppt_x"/>
                                          </p:val>
                                        </p:tav>
                                        <p:tav tm="100000">
                                          <p:val>
                                            <p:strVal val="#ppt_x"/>
                                          </p:val>
                                        </p:tav>
                                      </p:tavLst>
                                    </p:anim>
                                    <p:anim calcmode="lin" valueType="num">
                                      <p:cBhvr additive="base">
                                        <p:cTn id="5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18F9-29E8-4D68-9F1A-B681A08D07B5}"/>
              </a:ext>
            </a:extLst>
          </p:cNvPr>
          <p:cNvSpPr>
            <a:spLocks noGrp="1"/>
          </p:cNvSpPr>
          <p:nvPr>
            <p:ph type="title"/>
          </p:nvPr>
        </p:nvSpPr>
        <p:spPr/>
        <p:txBody>
          <a:bodyPr/>
          <a:lstStyle/>
          <a:p>
            <a:r>
              <a:rPr lang="en-US" dirty="0"/>
              <a:t>Make a </a:t>
            </a:r>
            <a:r>
              <a:rPr lang="en-US" dirty="0" err="1"/>
              <a:t>Micro:bit</a:t>
            </a:r>
            <a:r>
              <a:rPr lang="en-US" dirty="0"/>
              <a:t> Name Badge</a:t>
            </a:r>
          </a:p>
        </p:txBody>
      </p:sp>
      <p:sp>
        <p:nvSpPr>
          <p:cNvPr id="3" name="Text Placeholder 2">
            <a:extLst>
              <a:ext uri="{FF2B5EF4-FFF2-40B4-BE49-F238E27FC236}">
                <a16:creationId xmlns:a16="http://schemas.microsoft.com/office/drawing/2014/main" id="{C3A9C9CB-73F7-4A48-8746-F6F367F52693}"/>
              </a:ext>
            </a:extLst>
          </p:cNvPr>
          <p:cNvSpPr>
            <a:spLocks noGrp="1"/>
          </p:cNvSpPr>
          <p:nvPr>
            <p:ph type="body" sz="quarter" idx="10"/>
          </p:nvPr>
        </p:nvSpPr>
        <p:spPr>
          <a:xfrm>
            <a:off x="269240" y="1201694"/>
            <a:ext cx="6699120" cy="572464"/>
          </a:xfrm>
        </p:spPr>
        <p:txBody>
          <a:bodyPr/>
          <a:lstStyle/>
          <a:p>
            <a:pPr marL="571500" indent="-571500">
              <a:buFont typeface="+mj-lt"/>
              <a:buAutoNum type="arabicPeriod"/>
            </a:pPr>
            <a:r>
              <a:rPr lang="en-US" sz="2800" dirty="0">
                <a:solidFill>
                  <a:schemeClr val="tx1"/>
                </a:solidFill>
                <a:latin typeface="+mn-lt"/>
              </a:rPr>
              <a:t>Unplug </a:t>
            </a:r>
            <a:r>
              <a:rPr lang="en-US" sz="2800" dirty="0" err="1">
                <a:solidFill>
                  <a:schemeClr val="tx1"/>
                </a:solidFill>
                <a:latin typeface="+mn-lt"/>
              </a:rPr>
              <a:t>micro:bit</a:t>
            </a:r>
            <a:r>
              <a:rPr lang="en-US" sz="2800" dirty="0">
                <a:solidFill>
                  <a:schemeClr val="tx1"/>
                </a:solidFill>
                <a:latin typeface="+mn-lt"/>
              </a:rPr>
              <a:t> from Computer</a:t>
            </a:r>
          </a:p>
        </p:txBody>
      </p:sp>
      <p:sp>
        <p:nvSpPr>
          <p:cNvPr id="6" name="Text Placeholder 2">
            <a:extLst>
              <a:ext uri="{FF2B5EF4-FFF2-40B4-BE49-F238E27FC236}">
                <a16:creationId xmlns:a16="http://schemas.microsoft.com/office/drawing/2014/main" id="{9251755F-C6BE-4016-AE73-0F91A74831A5}"/>
              </a:ext>
            </a:extLst>
          </p:cNvPr>
          <p:cNvSpPr txBox="1">
            <a:spLocks/>
          </p:cNvSpPr>
          <p:nvPr/>
        </p:nvSpPr>
        <p:spPr>
          <a:xfrm>
            <a:off x="220795" y="1958881"/>
            <a:ext cx="6470677" cy="104644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1500" indent="-571500">
              <a:lnSpc>
                <a:spcPct val="100000"/>
              </a:lnSpc>
              <a:buFont typeface="+mj-lt"/>
              <a:buAutoNum type="arabicPeriod" startAt="2"/>
            </a:pPr>
            <a:r>
              <a:rPr lang="en-US" sz="2800" dirty="0">
                <a:solidFill>
                  <a:schemeClr val="tx1"/>
                </a:solidFill>
                <a:latin typeface="+mn-lt"/>
              </a:rPr>
              <a:t>Cut out a badge shape from a piece of colored construction paper</a:t>
            </a:r>
          </a:p>
        </p:txBody>
      </p:sp>
      <p:sp>
        <p:nvSpPr>
          <p:cNvPr id="7" name="Text Placeholder 2">
            <a:extLst>
              <a:ext uri="{FF2B5EF4-FFF2-40B4-BE49-F238E27FC236}">
                <a16:creationId xmlns:a16="http://schemas.microsoft.com/office/drawing/2014/main" id="{7F657DD9-6A91-4EA2-9320-953E76D8AAA7}"/>
              </a:ext>
            </a:extLst>
          </p:cNvPr>
          <p:cNvSpPr txBox="1">
            <a:spLocks/>
          </p:cNvSpPr>
          <p:nvPr/>
        </p:nvSpPr>
        <p:spPr>
          <a:xfrm>
            <a:off x="5274452" y="5176174"/>
            <a:ext cx="6770666" cy="104644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1500" indent="-571500">
              <a:lnSpc>
                <a:spcPct val="100000"/>
              </a:lnSpc>
              <a:buFont typeface="+mj-lt"/>
              <a:buAutoNum type="arabicPeriod" startAt="3"/>
            </a:pPr>
            <a:r>
              <a:rPr lang="en-US" sz="2800" dirty="0">
                <a:solidFill>
                  <a:schemeClr val="tx1"/>
                </a:solidFill>
                <a:latin typeface="+mn-lt"/>
              </a:rPr>
              <a:t>Loop a piece of duct tape and stick on the back of your </a:t>
            </a:r>
            <a:r>
              <a:rPr lang="en-US" sz="2800" dirty="0" err="1">
                <a:solidFill>
                  <a:schemeClr val="tx1"/>
                </a:solidFill>
                <a:latin typeface="+mn-lt"/>
              </a:rPr>
              <a:t>micro:bit</a:t>
            </a:r>
            <a:endParaRPr lang="en-US" sz="2800" dirty="0">
              <a:solidFill>
                <a:schemeClr val="tx1"/>
              </a:solidFill>
              <a:latin typeface="+mn-lt"/>
            </a:endParaRPr>
          </a:p>
        </p:txBody>
      </p:sp>
      <p:pic>
        <p:nvPicPr>
          <p:cNvPr id="9" name="Picture 8" descr="A close up of a logo&#10;&#10;Description automatically generated">
            <a:extLst>
              <a:ext uri="{FF2B5EF4-FFF2-40B4-BE49-F238E27FC236}">
                <a16:creationId xmlns:a16="http://schemas.microsoft.com/office/drawing/2014/main" id="{0DA6E7C3-790B-4605-B419-837037A055AC}"/>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9765" t="14594"/>
          <a:stretch/>
        </p:blipFill>
        <p:spPr>
          <a:xfrm rot="16200000">
            <a:off x="7511059" y="925596"/>
            <a:ext cx="3159371" cy="3987095"/>
          </a:xfrm>
          <a:prstGeom prst="rect">
            <a:avLst/>
          </a:prstGeom>
        </p:spPr>
      </p:pic>
      <p:pic>
        <p:nvPicPr>
          <p:cNvPr id="11" name="Picture 10">
            <a:extLst>
              <a:ext uri="{FF2B5EF4-FFF2-40B4-BE49-F238E27FC236}">
                <a16:creationId xmlns:a16="http://schemas.microsoft.com/office/drawing/2014/main" id="{A646B9BF-1F87-4CD1-B135-1872384398CB}"/>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5849" r="25607" b="18499"/>
          <a:stretch/>
        </p:blipFill>
        <p:spPr>
          <a:xfrm>
            <a:off x="1240931" y="3123005"/>
            <a:ext cx="4033521" cy="3597044"/>
          </a:xfrm>
          <a:prstGeom prst="rect">
            <a:avLst/>
          </a:prstGeom>
        </p:spPr>
      </p:pic>
    </p:spTree>
    <p:extLst>
      <p:ext uri="{BB962C8B-B14F-4D97-AF65-F5344CB8AC3E}">
        <p14:creationId xmlns:p14="http://schemas.microsoft.com/office/powerpoint/2010/main" val="322313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18F9-29E8-4D68-9F1A-B681A08D07B5}"/>
              </a:ext>
            </a:extLst>
          </p:cNvPr>
          <p:cNvSpPr>
            <a:spLocks noGrp="1"/>
          </p:cNvSpPr>
          <p:nvPr>
            <p:ph type="title"/>
          </p:nvPr>
        </p:nvSpPr>
        <p:spPr/>
        <p:txBody>
          <a:bodyPr/>
          <a:lstStyle/>
          <a:p>
            <a:r>
              <a:rPr lang="en-US" dirty="0"/>
              <a:t>Make a </a:t>
            </a:r>
            <a:r>
              <a:rPr lang="en-US" dirty="0" err="1"/>
              <a:t>Micro:bit</a:t>
            </a:r>
            <a:r>
              <a:rPr lang="en-US" dirty="0"/>
              <a:t> Name Badge</a:t>
            </a:r>
          </a:p>
        </p:txBody>
      </p:sp>
      <p:sp>
        <p:nvSpPr>
          <p:cNvPr id="3" name="Text Placeholder 2">
            <a:extLst>
              <a:ext uri="{FF2B5EF4-FFF2-40B4-BE49-F238E27FC236}">
                <a16:creationId xmlns:a16="http://schemas.microsoft.com/office/drawing/2014/main" id="{C3A9C9CB-73F7-4A48-8746-F6F367F52693}"/>
              </a:ext>
            </a:extLst>
          </p:cNvPr>
          <p:cNvSpPr>
            <a:spLocks noGrp="1"/>
          </p:cNvSpPr>
          <p:nvPr>
            <p:ph type="body" sz="quarter" idx="10"/>
          </p:nvPr>
        </p:nvSpPr>
        <p:spPr>
          <a:xfrm>
            <a:off x="269240" y="1506401"/>
            <a:ext cx="6307173" cy="1046440"/>
          </a:xfrm>
        </p:spPr>
        <p:txBody>
          <a:bodyPr/>
          <a:lstStyle/>
          <a:p>
            <a:pPr marL="571500" indent="-571500">
              <a:lnSpc>
                <a:spcPct val="100000"/>
              </a:lnSpc>
              <a:buFont typeface="+mj-lt"/>
              <a:buAutoNum type="arabicPeriod" startAt="4"/>
            </a:pPr>
            <a:r>
              <a:rPr lang="en-US" sz="2800" dirty="0">
                <a:solidFill>
                  <a:schemeClr val="tx1"/>
                </a:solidFill>
                <a:latin typeface="+mn-lt"/>
              </a:rPr>
              <a:t>Stick your </a:t>
            </a:r>
            <a:r>
              <a:rPr lang="en-US" sz="2800" dirty="0" err="1">
                <a:solidFill>
                  <a:schemeClr val="tx1"/>
                </a:solidFill>
                <a:latin typeface="+mn-lt"/>
              </a:rPr>
              <a:t>micro:bit</a:t>
            </a:r>
            <a:r>
              <a:rPr lang="en-US" sz="2800" dirty="0">
                <a:solidFill>
                  <a:schemeClr val="tx1"/>
                </a:solidFill>
                <a:latin typeface="+mn-lt"/>
              </a:rPr>
              <a:t> onto the front of your badge</a:t>
            </a:r>
          </a:p>
        </p:txBody>
      </p:sp>
      <p:sp>
        <p:nvSpPr>
          <p:cNvPr id="6" name="Text Placeholder 2">
            <a:extLst>
              <a:ext uri="{FF2B5EF4-FFF2-40B4-BE49-F238E27FC236}">
                <a16:creationId xmlns:a16="http://schemas.microsoft.com/office/drawing/2014/main" id="{9251755F-C6BE-4016-AE73-0F91A74831A5}"/>
              </a:ext>
            </a:extLst>
          </p:cNvPr>
          <p:cNvSpPr txBox="1">
            <a:spLocks/>
          </p:cNvSpPr>
          <p:nvPr/>
        </p:nvSpPr>
        <p:spPr>
          <a:xfrm>
            <a:off x="5071354" y="4996150"/>
            <a:ext cx="5937780" cy="104644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1500" indent="-571500">
              <a:lnSpc>
                <a:spcPct val="100000"/>
              </a:lnSpc>
              <a:buFont typeface="+mj-lt"/>
              <a:buAutoNum type="arabicPeriod" startAt="5"/>
            </a:pPr>
            <a:r>
              <a:rPr lang="en-US" sz="2800" dirty="0">
                <a:solidFill>
                  <a:schemeClr val="tx1"/>
                </a:solidFill>
                <a:latin typeface="+mn-lt"/>
              </a:rPr>
              <a:t>Using a hole-punch, punch out 2 holes in the top of your badge</a:t>
            </a:r>
          </a:p>
        </p:txBody>
      </p:sp>
      <p:pic>
        <p:nvPicPr>
          <p:cNvPr id="5" name="Picture 4" descr="A picture containing circuit&#10;&#10;Description automatically generated">
            <a:extLst>
              <a:ext uri="{FF2B5EF4-FFF2-40B4-BE49-F238E27FC236}">
                <a16:creationId xmlns:a16="http://schemas.microsoft.com/office/drawing/2014/main" id="{4FCD2F53-086D-48B9-96B0-969CFFBCF1D8}"/>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contrast="20000"/>
                    </a14:imgEffect>
                  </a14:imgLayer>
                </a14:imgProps>
              </a:ext>
            </a:extLst>
          </a:blip>
          <a:srcRect l="14150" t="4988" r="4791" b="10508"/>
          <a:stretch/>
        </p:blipFill>
        <p:spPr>
          <a:xfrm rot="10800000">
            <a:off x="6709015" y="1307577"/>
            <a:ext cx="3839891" cy="3002267"/>
          </a:xfrm>
          <a:prstGeom prst="rect">
            <a:avLst/>
          </a:prstGeom>
        </p:spPr>
      </p:pic>
      <p:pic>
        <p:nvPicPr>
          <p:cNvPr id="9" name="Picture 8" descr="A picture containing green&#10;&#10;Description automatically generated">
            <a:extLst>
              <a:ext uri="{FF2B5EF4-FFF2-40B4-BE49-F238E27FC236}">
                <a16:creationId xmlns:a16="http://schemas.microsoft.com/office/drawing/2014/main" id="{A618753C-E54D-44CC-B7F2-0D4318B0D439}"/>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21749" t="24907" r="12220"/>
          <a:stretch/>
        </p:blipFill>
        <p:spPr>
          <a:xfrm rot="10800000">
            <a:off x="977596" y="3144384"/>
            <a:ext cx="3915352" cy="3339537"/>
          </a:xfrm>
          <a:prstGeom prst="rect">
            <a:avLst/>
          </a:prstGeom>
        </p:spPr>
      </p:pic>
    </p:spTree>
    <p:extLst>
      <p:ext uri="{BB962C8B-B14F-4D97-AF65-F5344CB8AC3E}">
        <p14:creationId xmlns:p14="http://schemas.microsoft.com/office/powerpoint/2010/main" val="312319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46A68-6087-4A11-892D-79A03F498588}"/>
              </a:ext>
            </a:extLst>
          </p:cNvPr>
          <p:cNvPicPr>
            <a:picLocks noChangeAspect="1"/>
          </p:cNvPicPr>
          <p:nvPr/>
        </p:nvPicPr>
        <p:blipFill>
          <a:blip r:embed="rId4"/>
          <a:stretch>
            <a:fillRect/>
          </a:stretch>
        </p:blipFill>
        <p:spPr>
          <a:xfrm>
            <a:off x="865" y="487"/>
            <a:ext cx="12190271" cy="6857027"/>
          </a:xfrm>
          <a:prstGeom prst="rect">
            <a:avLst/>
          </a:prstGeom>
        </p:spPr>
      </p:pic>
      <p:sp>
        <p:nvSpPr>
          <p:cNvPr id="15" name="Rectangle 14">
            <a:extLst>
              <a:ext uri="{FF2B5EF4-FFF2-40B4-BE49-F238E27FC236}">
                <a16:creationId xmlns:a16="http://schemas.microsoft.com/office/drawing/2014/main" id="{260254E7-B40B-4A94-87AF-EF319082C9B6}"/>
              </a:ext>
            </a:extLst>
          </p:cNvPr>
          <p:cNvSpPr/>
          <p:nvPr/>
        </p:nvSpPr>
        <p:spPr bwMode="auto">
          <a:xfrm>
            <a:off x="1" y="487"/>
            <a:ext cx="4281747" cy="1571380"/>
          </a:xfrm>
          <a:prstGeom prst="rect">
            <a:avLst/>
          </a:prstGeom>
          <a:gradFill flip="none" rotWithShape="1">
            <a:gsLst>
              <a:gs pos="52000">
                <a:schemeClr val="tx1">
                  <a:alpha val="68000"/>
                </a:schemeClr>
              </a:gs>
              <a:gs pos="100000">
                <a:schemeClr val="tx1">
                  <a:alpha val="0"/>
                </a:schemeClr>
              </a:gs>
            </a:gsLst>
            <a:path path="rect">
              <a:fillToRect r="100000" b="100000"/>
            </a:path>
            <a:tileRect l="-100000" t="-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 name="Rectangle 12">
            <a:extLst>
              <a:ext uri="{FF2B5EF4-FFF2-40B4-BE49-F238E27FC236}">
                <a16:creationId xmlns:a16="http://schemas.microsoft.com/office/drawing/2014/main" id="{6C81C9CD-C0E7-4044-94A9-805DA7A92D68}"/>
              </a:ext>
            </a:extLst>
          </p:cNvPr>
          <p:cNvSpPr/>
          <p:nvPr/>
        </p:nvSpPr>
        <p:spPr bwMode="auto">
          <a:xfrm>
            <a:off x="1" y="3429001"/>
            <a:ext cx="12192000" cy="3428514"/>
          </a:xfrm>
          <a:prstGeom prst="rect">
            <a:avLst/>
          </a:prstGeom>
          <a:gradFill>
            <a:gsLst>
              <a:gs pos="0">
                <a:srgbClr val="000000">
                  <a:alpha val="0"/>
                </a:srgbClr>
              </a:gs>
              <a:gs pos="51000">
                <a:srgbClr val="000000">
                  <a:alpha val="59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6" name="Picture 15">
            <a:extLst>
              <a:ext uri="{FF2B5EF4-FFF2-40B4-BE49-F238E27FC236}">
                <a16:creationId xmlns:a16="http://schemas.microsoft.com/office/drawing/2014/main" id="{6C7F4A63-C7D0-4D20-8925-57B90C133254}"/>
              </a:ext>
            </a:extLst>
          </p:cNvPr>
          <p:cNvPicPr>
            <a:picLocks noChangeAspect="1"/>
          </p:cNvPicPr>
          <p:nvPr/>
        </p:nvPicPr>
        <p:blipFill>
          <a:blip r:embed="rId5"/>
          <a:stretch>
            <a:fillRect/>
          </a:stretch>
        </p:blipFill>
        <p:spPr>
          <a:xfrm>
            <a:off x="448213" y="464543"/>
            <a:ext cx="1452208" cy="310729"/>
          </a:xfrm>
          <a:prstGeom prst="rect">
            <a:avLst/>
          </a:prstGeom>
        </p:spPr>
      </p:pic>
      <p:grpSp>
        <p:nvGrpSpPr>
          <p:cNvPr id="12" name="Group 11">
            <a:extLst>
              <a:ext uri="{FF2B5EF4-FFF2-40B4-BE49-F238E27FC236}">
                <a16:creationId xmlns:a16="http://schemas.microsoft.com/office/drawing/2014/main" id="{6F34C2B5-A56C-454A-A590-AF08E70CB6C2}"/>
              </a:ext>
            </a:extLst>
          </p:cNvPr>
          <p:cNvGrpSpPr/>
          <p:nvPr/>
        </p:nvGrpSpPr>
        <p:grpSpPr>
          <a:xfrm>
            <a:off x="2793863" y="5143257"/>
            <a:ext cx="7134515" cy="1485569"/>
            <a:chOff x="3204448" y="5172971"/>
            <a:chExt cx="7277577" cy="1515358"/>
          </a:xfrm>
        </p:grpSpPr>
        <p:sp>
          <p:nvSpPr>
            <p:cNvPr id="11" name="Rectangle: Rounded Corners 10">
              <a:extLst>
                <a:ext uri="{FF2B5EF4-FFF2-40B4-BE49-F238E27FC236}">
                  <a16:creationId xmlns:a16="http://schemas.microsoft.com/office/drawing/2014/main" id="{4DA92BBC-46C9-4610-AC5F-5CBF36978AC0}"/>
                </a:ext>
              </a:extLst>
            </p:cNvPr>
            <p:cNvSpPr/>
            <p:nvPr/>
          </p:nvSpPr>
          <p:spPr bwMode="auto">
            <a:xfrm>
              <a:off x="3204448" y="5172971"/>
              <a:ext cx="3013788" cy="15153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 name="Picture 4">
              <a:extLst>
                <a:ext uri="{FF2B5EF4-FFF2-40B4-BE49-F238E27FC236}">
                  <a16:creationId xmlns:a16="http://schemas.microsoft.com/office/drawing/2014/main" id="{D116F855-96F2-48CF-8DC2-CA58501AD0E8}"/>
                </a:ext>
              </a:extLst>
            </p:cNvPr>
            <p:cNvPicPr>
              <a:picLocks noChangeAspect="1"/>
            </p:cNvPicPr>
            <p:nvPr/>
          </p:nvPicPr>
          <p:blipFill rotWithShape="1">
            <a:blip r:embed="rId6"/>
            <a:srcRect l="2387" t="11551" r="3936" b="18130"/>
            <a:stretch/>
          </p:blipFill>
          <p:spPr>
            <a:xfrm>
              <a:off x="5262464" y="5172972"/>
              <a:ext cx="5219561" cy="1515357"/>
            </a:xfrm>
            <a:prstGeom prst="roundRect">
              <a:avLst/>
            </a:prstGeom>
          </p:spPr>
        </p:pic>
        <p:pic>
          <p:nvPicPr>
            <p:cNvPr id="6" name="Picture 5">
              <a:extLst>
                <a:ext uri="{FF2B5EF4-FFF2-40B4-BE49-F238E27FC236}">
                  <a16:creationId xmlns:a16="http://schemas.microsoft.com/office/drawing/2014/main" id="{8E04D3E4-7F06-4790-BD83-DC139A76FE3B}"/>
                </a:ext>
              </a:extLst>
            </p:cNvPr>
            <p:cNvPicPr>
              <a:picLocks noChangeAspect="1"/>
            </p:cNvPicPr>
            <p:nvPr/>
          </p:nvPicPr>
          <p:blipFill rotWithShape="1">
            <a:blip r:embed="rId7"/>
            <a:srcRect r="2382"/>
            <a:stretch/>
          </p:blipFill>
          <p:spPr>
            <a:xfrm rot="20265161">
              <a:off x="3710551" y="5380804"/>
              <a:ext cx="1314109" cy="1099691"/>
            </a:xfrm>
            <a:prstGeom prst="roundRect">
              <a:avLst/>
            </a:prstGeom>
          </p:spPr>
        </p:pic>
      </p:grpSp>
    </p:spTree>
    <p:custDataLst>
      <p:tags r:id="rId1"/>
    </p:custDataLst>
    <p:extLst>
      <p:ext uri="{BB962C8B-B14F-4D97-AF65-F5344CB8AC3E}">
        <p14:creationId xmlns:p14="http://schemas.microsoft.com/office/powerpoint/2010/main" val="1029037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18F9-29E8-4D68-9F1A-B681A08D07B5}"/>
              </a:ext>
            </a:extLst>
          </p:cNvPr>
          <p:cNvSpPr>
            <a:spLocks noGrp="1"/>
          </p:cNvSpPr>
          <p:nvPr>
            <p:ph type="title"/>
          </p:nvPr>
        </p:nvSpPr>
        <p:spPr/>
        <p:txBody>
          <a:bodyPr/>
          <a:lstStyle/>
          <a:p>
            <a:r>
              <a:rPr lang="en-US" dirty="0"/>
              <a:t>Make a </a:t>
            </a:r>
            <a:r>
              <a:rPr lang="en-US" dirty="0" err="1"/>
              <a:t>Micro:bit</a:t>
            </a:r>
            <a:r>
              <a:rPr lang="en-US" dirty="0"/>
              <a:t> Name Badge</a:t>
            </a:r>
          </a:p>
        </p:txBody>
      </p:sp>
      <p:sp>
        <p:nvSpPr>
          <p:cNvPr id="3" name="Text Placeholder 2">
            <a:extLst>
              <a:ext uri="{FF2B5EF4-FFF2-40B4-BE49-F238E27FC236}">
                <a16:creationId xmlns:a16="http://schemas.microsoft.com/office/drawing/2014/main" id="{C3A9C9CB-73F7-4A48-8746-F6F367F52693}"/>
              </a:ext>
            </a:extLst>
          </p:cNvPr>
          <p:cNvSpPr>
            <a:spLocks noGrp="1"/>
          </p:cNvSpPr>
          <p:nvPr>
            <p:ph type="body" sz="quarter" idx="10"/>
          </p:nvPr>
        </p:nvSpPr>
        <p:spPr>
          <a:xfrm>
            <a:off x="3536486" y="1360205"/>
            <a:ext cx="3878864" cy="1046440"/>
          </a:xfrm>
        </p:spPr>
        <p:txBody>
          <a:bodyPr/>
          <a:lstStyle/>
          <a:p>
            <a:pPr marL="571500" indent="-571500">
              <a:lnSpc>
                <a:spcPct val="100000"/>
              </a:lnSpc>
              <a:buFont typeface="+mj-lt"/>
              <a:buAutoNum type="arabicPeriod" startAt="6"/>
            </a:pPr>
            <a:r>
              <a:rPr lang="en-US" sz="2800" dirty="0">
                <a:solidFill>
                  <a:schemeClr val="tx1"/>
                </a:solidFill>
                <a:latin typeface="+mn-lt"/>
              </a:rPr>
              <a:t>Attach battery pack to </a:t>
            </a:r>
            <a:r>
              <a:rPr lang="en-US" sz="2800" dirty="0" err="1">
                <a:solidFill>
                  <a:schemeClr val="tx1"/>
                </a:solidFill>
                <a:latin typeface="+mn-lt"/>
              </a:rPr>
              <a:t>micro:bit</a:t>
            </a:r>
            <a:endParaRPr lang="en-US" sz="2800" dirty="0">
              <a:solidFill>
                <a:schemeClr val="tx1"/>
              </a:solidFill>
              <a:latin typeface="+mn-lt"/>
            </a:endParaRPr>
          </a:p>
        </p:txBody>
      </p:sp>
      <p:sp>
        <p:nvSpPr>
          <p:cNvPr id="6" name="Text Placeholder 2">
            <a:extLst>
              <a:ext uri="{FF2B5EF4-FFF2-40B4-BE49-F238E27FC236}">
                <a16:creationId xmlns:a16="http://schemas.microsoft.com/office/drawing/2014/main" id="{9251755F-C6BE-4016-AE73-0F91A74831A5}"/>
              </a:ext>
            </a:extLst>
          </p:cNvPr>
          <p:cNvSpPr txBox="1">
            <a:spLocks/>
          </p:cNvSpPr>
          <p:nvPr/>
        </p:nvSpPr>
        <p:spPr>
          <a:xfrm>
            <a:off x="1949913" y="5440696"/>
            <a:ext cx="4928746" cy="104644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1500" indent="-571500">
              <a:lnSpc>
                <a:spcPct val="100000"/>
              </a:lnSpc>
              <a:buFont typeface="+mj-lt"/>
              <a:buAutoNum type="arabicPeriod" startAt="7"/>
            </a:pPr>
            <a:r>
              <a:rPr lang="en-US" sz="2800" dirty="0">
                <a:solidFill>
                  <a:schemeClr val="tx1"/>
                </a:solidFill>
                <a:latin typeface="+mn-lt"/>
              </a:rPr>
              <a:t>Tape battery pack onto the back of the badge</a:t>
            </a:r>
          </a:p>
        </p:txBody>
      </p:sp>
      <p:pic>
        <p:nvPicPr>
          <p:cNvPr id="8" name="Picture 7" descr="A close up of a device&#10;&#10;Description automatically generated">
            <a:extLst>
              <a:ext uri="{FF2B5EF4-FFF2-40B4-BE49-F238E27FC236}">
                <a16:creationId xmlns:a16="http://schemas.microsoft.com/office/drawing/2014/main" id="{792650F7-E97F-4D6A-8E60-FE834A5427C5}"/>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t="24338" b="8507"/>
          <a:stretch/>
        </p:blipFill>
        <p:spPr>
          <a:xfrm rot="5400000">
            <a:off x="204970" y="1413140"/>
            <a:ext cx="3515351" cy="3147681"/>
          </a:xfrm>
          <a:prstGeom prst="rect">
            <a:avLst/>
          </a:prstGeom>
        </p:spPr>
      </p:pic>
      <p:pic>
        <p:nvPicPr>
          <p:cNvPr id="11" name="Picture 10" descr="A picture containing table, indoor, scissors, pair&#10;&#10;Description automatically generated">
            <a:extLst>
              <a:ext uri="{FF2B5EF4-FFF2-40B4-BE49-F238E27FC236}">
                <a16:creationId xmlns:a16="http://schemas.microsoft.com/office/drawing/2014/main" id="{D07D4AFC-EF5B-4E73-827D-3E6F8D4A6CA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20000"/>
                    </a14:imgEffect>
                  </a14:imgLayer>
                </a14:imgProps>
              </a:ext>
            </a:extLst>
          </a:blip>
          <a:srcRect l="9426" t="3267" r="12097" b="7373"/>
          <a:stretch/>
        </p:blipFill>
        <p:spPr>
          <a:xfrm>
            <a:off x="6584120" y="2584510"/>
            <a:ext cx="5004037" cy="4273490"/>
          </a:xfrm>
          <a:prstGeom prst="rect">
            <a:avLst/>
          </a:prstGeom>
        </p:spPr>
      </p:pic>
    </p:spTree>
    <p:extLst>
      <p:ext uri="{BB962C8B-B14F-4D97-AF65-F5344CB8AC3E}">
        <p14:creationId xmlns:p14="http://schemas.microsoft.com/office/powerpoint/2010/main" val="223945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18F9-29E8-4D68-9F1A-B681A08D07B5}"/>
              </a:ext>
            </a:extLst>
          </p:cNvPr>
          <p:cNvSpPr>
            <a:spLocks noGrp="1"/>
          </p:cNvSpPr>
          <p:nvPr>
            <p:ph type="title"/>
          </p:nvPr>
        </p:nvSpPr>
        <p:spPr/>
        <p:txBody>
          <a:bodyPr/>
          <a:lstStyle/>
          <a:p>
            <a:r>
              <a:rPr lang="en-US" dirty="0"/>
              <a:t>Make a </a:t>
            </a:r>
            <a:r>
              <a:rPr lang="en-US" dirty="0" err="1"/>
              <a:t>Micro:bit</a:t>
            </a:r>
            <a:r>
              <a:rPr lang="en-US" dirty="0"/>
              <a:t> Name Badge</a:t>
            </a:r>
          </a:p>
        </p:txBody>
      </p:sp>
      <p:sp>
        <p:nvSpPr>
          <p:cNvPr id="3" name="Text Placeholder 2">
            <a:extLst>
              <a:ext uri="{FF2B5EF4-FFF2-40B4-BE49-F238E27FC236}">
                <a16:creationId xmlns:a16="http://schemas.microsoft.com/office/drawing/2014/main" id="{C3A9C9CB-73F7-4A48-8746-F6F367F52693}"/>
              </a:ext>
            </a:extLst>
          </p:cNvPr>
          <p:cNvSpPr>
            <a:spLocks noGrp="1"/>
          </p:cNvSpPr>
          <p:nvPr>
            <p:ph type="body" sz="quarter" idx="10"/>
          </p:nvPr>
        </p:nvSpPr>
        <p:spPr>
          <a:xfrm>
            <a:off x="373430" y="1213492"/>
            <a:ext cx="5553013" cy="1046440"/>
          </a:xfrm>
        </p:spPr>
        <p:txBody>
          <a:bodyPr/>
          <a:lstStyle/>
          <a:p>
            <a:pPr marL="571500" indent="-571500">
              <a:lnSpc>
                <a:spcPct val="100000"/>
              </a:lnSpc>
              <a:buFont typeface="+mj-lt"/>
              <a:buAutoNum type="arabicPeriod" startAt="8"/>
            </a:pPr>
            <a:r>
              <a:rPr lang="en-US" sz="2800" dirty="0">
                <a:solidFill>
                  <a:schemeClr val="tx1"/>
                </a:solidFill>
                <a:latin typeface="+mn-lt"/>
              </a:rPr>
              <a:t>Thread a shoelace through the top 2 holes of your badge</a:t>
            </a:r>
          </a:p>
        </p:txBody>
      </p:sp>
      <p:sp>
        <p:nvSpPr>
          <p:cNvPr id="6" name="Text Placeholder 2">
            <a:extLst>
              <a:ext uri="{FF2B5EF4-FFF2-40B4-BE49-F238E27FC236}">
                <a16:creationId xmlns:a16="http://schemas.microsoft.com/office/drawing/2014/main" id="{9251755F-C6BE-4016-AE73-0F91A74831A5}"/>
              </a:ext>
            </a:extLst>
          </p:cNvPr>
          <p:cNvSpPr txBox="1">
            <a:spLocks/>
          </p:cNvSpPr>
          <p:nvPr/>
        </p:nvSpPr>
        <p:spPr>
          <a:xfrm>
            <a:off x="6467412" y="1189176"/>
            <a:ext cx="4928746" cy="1046440"/>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71500" indent="-571500">
              <a:lnSpc>
                <a:spcPct val="100000"/>
              </a:lnSpc>
              <a:buFont typeface="+mj-lt"/>
              <a:buAutoNum type="arabicPeriod" startAt="9"/>
            </a:pPr>
            <a:r>
              <a:rPr lang="en-US" sz="2800" dirty="0">
                <a:solidFill>
                  <a:schemeClr val="tx1"/>
                </a:solidFill>
                <a:latin typeface="+mn-lt"/>
              </a:rPr>
              <a:t>Tie a knot at the end of your shoelace</a:t>
            </a:r>
          </a:p>
        </p:txBody>
      </p:sp>
      <p:pic>
        <p:nvPicPr>
          <p:cNvPr id="5" name="Picture 4">
            <a:extLst>
              <a:ext uri="{FF2B5EF4-FFF2-40B4-BE49-F238E27FC236}">
                <a16:creationId xmlns:a16="http://schemas.microsoft.com/office/drawing/2014/main" id="{0AD8F5F6-CB21-40F9-B83C-893C3958FBC7}"/>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t="19860" r="12355" b="14180"/>
          <a:stretch/>
        </p:blipFill>
        <p:spPr>
          <a:xfrm rot="5400000">
            <a:off x="1089699" y="2252172"/>
            <a:ext cx="4508037" cy="4523555"/>
          </a:xfrm>
          <a:prstGeom prst="rect">
            <a:avLst/>
          </a:prstGeom>
        </p:spPr>
      </p:pic>
      <p:pic>
        <p:nvPicPr>
          <p:cNvPr id="9" name="Picture 8" descr="A circuit board&#10;&#10;Description automatically generated">
            <a:extLst>
              <a:ext uri="{FF2B5EF4-FFF2-40B4-BE49-F238E27FC236}">
                <a16:creationId xmlns:a16="http://schemas.microsoft.com/office/drawing/2014/main" id="{F513856B-A3E0-413F-AB5C-D846BBB46D3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rot="10800000">
            <a:off x="7427341" y="2315211"/>
            <a:ext cx="3339568" cy="4452757"/>
          </a:xfrm>
          <a:prstGeom prst="rect">
            <a:avLst/>
          </a:prstGeom>
        </p:spPr>
      </p:pic>
    </p:spTree>
    <p:extLst>
      <p:ext uri="{BB962C8B-B14F-4D97-AF65-F5344CB8AC3E}">
        <p14:creationId xmlns:p14="http://schemas.microsoft.com/office/powerpoint/2010/main" val="174892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418F9-29E8-4D68-9F1A-B681A08D07B5}"/>
              </a:ext>
            </a:extLst>
          </p:cNvPr>
          <p:cNvSpPr>
            <a:spLocks noGrp="1"/>
          </p:cNvSpPr>
          <p:nvPr>
            <p:ph type="title"/>
          </p:nvPr>
        </p:nvSpPr>
        <p:spPr>
          <a:xfrm>
            <a:off x="269240" y="289510"/>
            <a:ext cx="6827957" cy="1569567"/>
          </a:xfrm>
        </p:spPr>
        <p:txBody>
          <a:bodyPr/>
          <a:lstStyle/>
          <a:p>
            <a:r>
              <a:rPr lang="en-US" dirty="0"/>
              <a:t>Make a </a:t>
            </a:r>
            <a:r>
              <a:rPr lang="en-US" dirty="0" err="1"/>
              <a:t>Micro:bit</a:t>
            </a:r>
            <a:r>
              <a:rPr lang="en-US" dirty="0"/>
              <a:t> Name Badge</a:t>
            </a:r>
          </a:p>
        </p:txBody>
      </p:sp>
      <p:sp>
        <p:nvSpPr>
          <p:cNvPr id="3" name="Text Placeholder 2">
            <a:extLst>
              <a:ext uri="{FF2B5EF4-FFF2-40B4-BE49-F238E27FC236}">
                <a16:creationId xmlns:a16="http://schemas.microsoft.com/office/drawing/2014/main" id="{C3A9C9CB-73F7-4A48-8746-F6F367F52693}"/>
              </a:ext>
            </a:extLst>
          </p:cNvPr>
          <p:cNvSpPr>
            <a:spLocks noGrp="1"/>
          </p:cNvSpPr>
          <p:nvPr>
            <p:ph type="body" sz="quarter" idx="10"/>
          </p:nvPr>
        </p:nvSpPr>
        <p:spPr>
          <a:xfrm>
            <a:off x="269240" y="2588121"/>
            <a:ext cx="6324868" cy="1477328"/>
          </a:xfrm>
        </p:spPr>
        <p:txBody>
          <a:bodyPr/>
          <a:lstStyle/>
          <a:p>
            <a:pPr marL="571500" indent="-571500">
              <a:lnSpc>
                <a:spcPct val="100000"/>
              </a:lnSpc>
              <a:buFont typeface="+mj-lt"/>
              <a:buAutoNum type="arabicPeriod" startAt="10"/>
            </a:pPr>
            <a:r>
              <a:rPr lang="en-US" sz="2800" dirty="0">
                <a:solidFill>
                  <a:schemeClr val="tx1"/>
                </a:solidFill>
                <a:latin typeface="+mn-lt"/>
              </a:rPr>
              <a:t>Decorate your badge with colored paper, markers, stickers</a:t>
            </a:r>
          </a:p>
        </p:txBody>
      </p:sp>
      <p:pic>
        <p:nvPicPr>
          <p:cNvPr id="7" name="Picture 6" descr="A stack of flyers on a table&#10;&#10;Description automatically generated">
            <a:extLst>
              <a:ext uri="{FF2B5EF4-FFF2-40B4-BE49-F238E27FC236}">
                <a16:creationId xmlns:a16="http://schemas.microsoft.com/office/drawing/2014/main" id="{A07C3D12-F99B-4CC4-B3F7-57494AE082C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7046041" y="0"/>
            <a:ext cx="5143500" cy="6858000"/>
          </a:xfrm>
          <a:prstGeom prst="rect">
            <a:avLst/>
          </a:prstGeom>
        </p:spPr>
      </p:pic>
    </p:spTree>
    <p:extLst>
      <p:ext uri="{BB962C8B-B14F-4D97-AF65-F5344CB8AC3E}">
        <p14:creationId xmlns:p14="http://schemas.microsoft.com/office/powerpoint/2010/main" val="1254084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2F52F-A74A-41BB-AC05-0B61F182DDBD}"/>
              </a:ext>
            </a:extLst>
          </p:cNvPr>
          <p:cNvSpPr>
            <a:spLocks noGrp="1"/>
          </p:cNvSpPr>
          <p:nvPr>
            <p:ph type="title"/>
          </p:nvPr>
        </p:nvSpPr>
        <p:spPr>
          <a:xfrm>
            <a:off x="333375" y="245229"/>
            <a:ext cx="10515600" cy="1325563"/>
          </a:xfrm>
        </p:spPr>
        <p:txBody>
          <a:bodyPr>
            <a:normAutofit/>
          </a:bodyPr>
          <a:lstStyle/>
          <a:p>
            <a:r>
              <a:rPr lang="en-US" sz="5400" dirty="0">
                <a:solidFill>
                  <a:srgbClr val="505050"/>
                </a:solidFill>
                <a:latin typeface="Segoe UI Light" panose="020B0502040204020203" pitchFamily="34" charset="0"/>
                <a:cs typeface="Segoe UI Light" panose="020B0502040204020203" pitchFamily="34" charset="0"/>
              </a:rPr>
              <a:t>Curriculum</a:t>
            </a:r>
          </a:p>
        </p:txBody>
      </p:sp>
      <p:sp>
        <p:nvSpPr>
          <p:cNvPr id="3" name="Content Placeholder 2">
            <a:extLst>
              <a:ext uri="{FF2B5EF4-FFF2-40B4-BE49-F238E27FC236}">
                <a16:creationId xmlns:a16="http://schemas.microsoft.com/office/drawing/2014/main" id="{ABDB4D7A-C2CF-4C6A-B910-4231B57765CA}"/>
              </a:ext>
            </a:extLst>
          </p:cNvPr>
          <p:cNvSpPr>
            <a:spLocks noGrp="1"/>
          </p:cNvSpPr>
          <p:nvPr>
            <p:ph idx="1"/>
          </p:nvPr>
        </p:nvSpPr>
        <p:spPr>
          <a:xfrm>
            <a:off x="384018" y="2820522"/>
            <a:ext cx="5102381" cy="1062457"/>
          </a:xfrm>
        </p:spPr>
        <p:txBody>
          <a:bodyPr>
            <a:normAutofit/>
          </a:bodyPr>
          <a:lstStyle/>
          <a:p>
            <a:pPr marL="0" indent="0">
              <a:lnSpc>
                <a:spcPct val="100000"/>
              </a:lnSpc>
              <a:spcBef>
                <a:spcPts val="1200"/>
              </a:spcBef>
              <a:spcAft>
                <a:spcPts val="1200"/>
              </a:spcAft>
              <a:buNone/>
            </a:pPr>
            <a:r>
              <a:rPr lang="en-US" dirty="0">
                <a:hlinkClick r:id="rId2"/>
              </a:rPr>
              <a:t>https://makecode.microbit.org/courses/</a:t>
            </a:r>
            <a:endParaRPr lang="en-US" dirty="0"/>
          </a:p>
        </p:txBody>
      </p:sp>
      <p:pic>
        <p:nvPicPr>
          <p:cNvPr id="5" name="Picture 4">
            <a:extLst>
              <a:ext uri="{FF2B5EF4-FFF2-40B4-BE49-F238E27FC236}">
                <a16:creationId xmlns:a16="http://schemas.microsoft.com/office/drawing/2014/main" id="{60002242-88A4-454F-A771-226025E72F02}"/>
              </a:ext>
            </a:extLst>
          </p:cNvPr>
          <p:cNvPicPr>
            <a:picLocks noChangeAspect="1"/>
          </p:cNvPicPr>
          <p:nvPr/>
        </p:nvPicPr>
        <p:blipFill>
          <a:blip r:embed="rId3"/>
          <a:stretch>
            <a:fillRect/>
          </a:stretch>
        </p:blipFill>
        <p:spPr>
          <a:xfrm>
            <a:off x="5745587" y="734145"/>
            <a:ext cx="4770014" cy="57186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37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BC5457-298F-4558-A3E6-CDE8D01C8839}"/>
              </a:ext>
            </a:extLst>
          </p:cNvPr>
          <p:cNvPicPr>
            <a:picLocks noChangeAspect="1"/>
          </p:cNvPicPr>
          <p:nvPr/>
        </p:nvPicPr>
        <p:blipFill rotWithShape="1">
          <a:blip r:embed="rId3">
            <a:extLst>
              <a:ext uri="{28A0092B-C50C-407E-A947-70E740481C1C}">
                <a14:useLocalDpi xmlns:a14="http://schemas.microsoft.com/office/drawing/2010/main" val="0"/>
              </a:ext>
            </a:extLst>
          </a:blip>
          <a:srcRect t="12464" r="-233" b="20314"/>
          <a:stretch/>
        </p:blipFill>
        <p:spPr>
          <a:xfrm>
            <a:off x="6124473" y="1189176"/>
            <a:ext cx="2867188" cy="2563925"/>
          </a:xfrm>
          <a:prstGeom prst="rect">
            <a:avLst/>
          </a:prstGeom>
        </p:spPr>
      </p:pic>
      <p:pic>
        <p:nvPicPr>
          <p:cNvPr id="49" name="Picture 48">
            <a:extLst>
              <a:ext uri="{FF2B5EF4-FFF2-40B4-BE49-F238E27FC236}">
                <a16:creationId xmlns:a16="http://schemas.microsoft.com/office/drawing/2014/main" id="{2787C472-66AD-487F-BA6C-C42917463F7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370" r="30347"/>
          <a:stretch/>
        </p:blipFill>
        <p:spPr>
          <a:xfrm>
            <a:off x="3198017" y="3908093"/>
            <a:ext cx="2867190" cy="2658395"/>
          </a:xfrm>
          <a:prstGeom prst="rect">
            <a:avLst/>
          </a:prstGeom>
          <a:ln>
            <a:noFill/>
          </a:ln>
          <a:effectLst/>
        </p:spPr>
      </p:pic>
      <p:pic>
        <p:nvPicPr>
          <p:cNvPr id="48" name="Picture 47">
            <a:extLst>
              <a:ext uri="{FF2B5EF4-FFF2-40B4-BE49-F238E27FC236}">
                <a16:creationId xmlns:a16="http://schemas.microsoft.com/office/drawing/2014/main" id="{4079B692-64B6-48AB-AF43-21A96FA022B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5375" r="13735"/>
          <a:stretch/>
        </p:blipFill>
        <p:spPr>
          <a:xfrm>
            <a:off x="269241" y="3908093"/>
            <a:ext cx="2867190" cy="2658394"/>
          </a:xfrm>
          <a:prstGeom prst="rect">
            <a:avLst/>
          </a:prstGeom>
          <a:ln>
            <a:noFill/>
          </a:ln>
          <a:effectLst/>
        </p:spPr>
      </p:pic>
      <p:pic>
        <p:nvPicPr>
          <p:cNvPr id="47" name="Picture 46">
            <a:extLst>
              <a:ext uri="{FF2B5EF4-FFF2-40B4-BE49-F238E27FC236}">
                <a16:creationId xmlns:a16="http://schemas.microsoft.com/office/drawing/2014/main" id="{A5BCBC97-4330-4A19-8D9E-E7C0685365F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7966" t="1" b="42644"/>
          <a:stretch/>
        </p:blipFill>
        <p:spPr>
          <a:xfrm>
            <a:off x="9055570" y="1189494"/>
            <a:ext cx="2867189" cy="2658394"/>
          </a:xfrm>
          <a:prstGeom prst="rect">
            <a:avLst/>
          </a:prstGeom>
          <a:ln>
            <a:noFill/>
          </a:ln>
          <a:effectLst/>
        </p:spPr>
      </p:pic>
      <p:pic>
        <p:nvPicPr>
          <p:cNvPr id="43" name="Picture 42">
            <a:extLst>
              <a:ext uri="{FF2B5EF4-FFF2-40B4-BE49-F238E27FC236}">
                <a16:creationId xmlns:a16="http://schemas.microsoft.com/office/drawing/2014/main" id="{276895EE-740E-430C-87D7-09B6377C1DCA}"/>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25738" t="21264" r="26757"/>
          <a:stretch/>
        </p:blipFill>
        <p:spPr>
          <a:xfrm>
            <a:off x="269241" y="1189494"/>
            <a:ext cx="2867190" cy="2658395"/>
          </a:xfrm>
          <a:prstGeom prst="rect">
            <a:avLst/>
          </a:prstGeom>
          <a:ln>
            <a:noFill/>
          </a:ln>
          <a:effectLst/>
        </p:spPr>
      </p:pic>
      <p:sp>
        <p:nvSpPr>
          <p:cNvPr id="2" name="Title 1"/>
          <p:cNvSpPr>
            <a:spLocks noGrp="1"/>
          </p:cNvSpPr>
          <p:nvPr>
            <p:ph type="title"/>
          </p:nvPr>
        </p:nvSpPr>
        <p:spPr/>
        <p:txBody>
          <a:bodyPr/>
          <a:lstStyle/>
          <a:p>
            <a:r>
              <a:rPr lang="en-US" dirty="0"/>
              <a:t>Example student projects</a:t>
            </a:r>
          </a:p>
        </p:txBody>
      </p:sp>
      <p:sp>
        <p:nvSpPr>
          <p:cNvPr id="35" name="Rectangle 34">
            <a:extLst>
              <a:ext uri="{FF2B5EF4-FFF2-40B4-BE49-F238E27FC236}">
                <a16:creationId xmlns:a16="http://schemas.microsoft.com/office/drawing/2014/main" id="{51BB9C54-7FA9-4E10-B771-5682502E9115}"/>
              </a:ext>
            </a:extLst>
          </p:cNvPr>
          <p:cNvSpPr/>
          <p:nvPr/>
        </p:nvSpPr>
        <p:spPr bwMode="auto">
          <a:xfrm>
            <a:off x="269241" y="3468153"/>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WRIST CUFFS</a:t>
            </a:r>
          </a:p>
        </p:txBody>
      </p:sp>
      <p:sp>
        <p:nvSpPr>
          <p:cNvPr id="36" name="Rectangle 35">
            <a:extLst>
              <a:ext uri="{FF2B5EF4-FFF2-40B4-BE49-F238E27FC236}">
                <a16:creationId xmlns:a16="http://schemas.microsoft.com/office/drawing/2014/main" id="{4F2447D0-E8F4-4962-A84B-2AC79D2B4FDD}"/>
              </a:ext>
            </a:extLst>
          </p:cNvPr>
          <p:cNvSpPr/>
          <p:nvPr/>
        </p:nvSpPr>
        <p:spPr bwMode="auto">
          <a:xfrm>
            <a:off x="3198018" y="3468153"/>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SOIL MOISTURE</a:t>
            </a:r>
          </a:p>
        </p:txBody>
      </p:sp>
      <p:sp>
        <p:nvSpPr>
          <p:cNvPr id="37" name="Rectangle 36">
            <a:extLst>
              <a:ext uri="{FF2B5EF4-FFF2-40B4-BE49-F238E27FC236}">
                <a16:creationId xmlns:a16="http://schemas.microsoft.com/office/drawing/2014/main" id="{1B095E0C-CE5D-4F80-AA7D-CC715FACE889}"/>
              </a:ext>
            </a:extLst>
          </p:cNvPr>
          <p:cNvSpPr/>
          <p:nvPr/>
        </p:nvSpPr>
        <p:spPr bwMode="auto">
          <a:xfrm>
            <a:off x="6126794" y="3468153"/>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MICRO PETS</a:t>
            </a:r>
          </a:p>
        </p:txBody>
      </p:sp>
      <p:sp>
        <p:nvSpPr>
          <p:cNvPr id="38" name="Rectangle 37">
            <a:extLst>
              <a:ext uri="{FF2B5EF4-FFF2-40B4-BE49-F238E27FC236}">
                <a16:creationId xmlns:a16="http://schemas.microsoft.com/office/drawing/2014/main" id="{19066C8F-AEC1-4516-B2EC-1E8C8B444C33}"/>
              </a:ext>
            </a:extLst>
          </p:cNvPr>
          <p:cNvSpPr/>
          <p:nvPr/>
        </p:nvSpPr>
        <p:spPr bwMode="auto">
          <a:xfrm>
            <a:off x="9055571" y="3468153"/>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AIR GUITARS</a:t>
            </a:r>
          </a:p>
        </p:txBody>
      </p:sp>
      <p:sp>
        <p:nvSpPr>
          <p:cNvPr id="39" name="Rectangle 38">
            <a:extLst>
              <a:ext uri="{FF2B5EF4-FFF2-40B4-BE49-F238E27FC236}">
                <a16:creationId xmlns:a16="http://schemas.microsoft.com/office/drawing/2014/main" id="{9AC1BB52-7B22-4B3D-AD53-D6D0A913B1D8}"/>
              </a:ext>
            </a:extLst>
          </p:cNvPr>
          <p:cNvSpPr/>
          <p:nvPr/>
        </p:nvSpPr>
        <p:spPr bwMode="auto">
          <a:xfrm>
            <a:off x="269241" y="3908094"/>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WALLET/PURSE</a:t>
            </a:r>
          </a:p>
        </p:txBody>
      </p:sp>
      <p:sp>
        <p:nvSpPr>
          <p:cNvPr id="40" name="Rectangle 39">
            <a:extLst>
              <a:ext uri="{FF2B5EF4-FFF2-40B4-BE49-F238E27FC236}">
                <a16:creationId xmlns:a16="http://schemas.microsoft.com/office/drawing/2014/main" id="{52217E74-E78B-42F0-9021-D0C8A54EA60F}"/>
              </a:ext>
            </a:extLst>
          </p:cNvPr>
          <p:cNvSpPr/>
          <p:nvPr/>
        </p:nvSpPr>
        <p:spPr bwMode="auto">
          <a:xfrm>
            <a:off x="3198018" y="3908094"/>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LIGHT MONSTERS</a:t>
            </a:r>
          </a:p>
        </p:txBody>
      </p:sp>
      <p:sp>
        <p:nvSpPr>
          <p:cNvPr id="41" name="Rectangle 40">
            <a:extLst>
              <a:ext uri="{FF2B5EF4-FFF2-40B4-BE49-F238E27FC236}">
                <a16:creationId xmlns:a16="http://schemas.microsoft.com/office/drawing/2014/main" id="{FBA4484E-F0DD-4C88-8DF4-46B022140370}"/>
              </a:ext>
            </a:extLst>
          </p:cNvPr>
          <p:cNvSpPr/>
          <p:nvPr/>
        </p:nvSpPr>
        <p:spPr bwMode="auto">
          <a:xfrm>
            <a:off x="6126794" y="3908094"/>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FIDGET CUBES</a:t>
            </a:r>
          </a:p>
        </p:txBody>
      </p:sp>
      <p:sp>
        <p:nvSpPr>
          <p:cNvPr id="42" name="Rectangle 41">
            <a:extLst>
              <a:ext uri="{FF2B5EF4-FFF2-40B4-BE49-F238E27FC236}">
                <a16:creationId xmlns:a16="http://schemas.microsoft.com/office/drawing/2014/main" id="{FC651047-899A-4D9E-AB28-849A3BEFE705}"/>
              </a:ext>
            </a:extLst>
          </p:cNvPr>
          <p:cNvSpPr/>
          <p:nvPr/>
        </p:nvSpPr>
        <p:spPr bwMode="auto">
          <a:xfrm>
            <a:off x="9055571" y="3908094"/>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INCH WORM</a:t>
            </a:r>
          </a:p>
        </p:txBody>
      </p:sp>
      <p:pic>
        <p:nvPicPr>
          <p:cNvPr id="6" name="Picture 5">
            <a:extLst>
              <a:ext uri="{FF2B5EF4-FFF2-40B4-BE49-F238E27FC236}">
                <a16:creationId xmlns:a16="http://schemas.microsoft.com/office/drawing/2014/main" id="{2116C7B5-DCB0-404B-AEFB-99641E6B258D}"/>
              </a:ext>
            </a:extLst>
          </p:cNvPr>
          <p:cNvPicPr>
            <a:picLocks noChangeAspect="1"/>
          </p:cNvPicPr>
          <p:nvPr/>
        </p:nvPicPr>
        <p:blipFill rotWithShape="1">
          <a:blip r:embed="rId8">
            <a:extLst>
              <a:ext uri="{28A0092B-C50C-407E-A947-70E740481C1C}">
                <a14:useLocalDpi xmlns:a14="http://schemas.microsoft.com/office/drawing/2010/main" val="0"/>
              </a:ext>
            </a:extLst>
          </a:blip>
          <a:srcRect t="12909" b="9637"/>
          <a:stretch/>
        </p:blipFill>
        <p:spPr>
          <a:xfrm>
            <a:off x="6124470" y="4287830"/>
            <a:ext cx="2867191" cy="2278657"/>
          </a:xfrm>
          <a:prstGeom prst="rect">
            <a:avLst/>
          </a:prstGeom>
        </p:spPr>
      </p:pic>
      <p:pic>
        <p:nvPicPr>
          <p:cNvPr id="8" name="Picture 7">
            <a:extLst>
              <a:ext uri="{FF2B5EF4-FFF2-40B4-BE49-F238E27FC236}">
                <a16:creationId xmlns:a16="http://schemas.microsoft.com/office/drawing/2014/main" id="{5302DED4-8B88-4515-AA70-234F311EC5B8}"/>
              </a:ext>
            </a:extLst>
          </p:cNvPr>
          <p:cNvPicPr>
            <a:picLocks noChangeAspect="1"/>
          </p:cNvPicPr>
          <p:nvPr/>
        </p:nvPicPr>
        <p:blipFill rotWithShape="1">
          <a:blip r:embed="rId9">
            <a:extLst>
              <a:ext uri="{28A0092B-C50C-407E-A947-70E740481C1C}">
                <a14:useLocalDpi xmlns:a14="http://schemas.microsoft.com/office/drawing/2010/main" val="0"/>
              </a:ext>
            </a:extLst>
          </a:blip>
          <a:srcRect l="10582" b="5249"/>
          <a:stretch/>
        </p:blipFill>
        <p:spPr>
          <a:xfrm>
            <a:off x="9050923" y="4287829"/>
            <a:ext cx="2867191" cy="2278657"/>
          </a:xfrm>
          <a:prstGeom prst="rect">
            <a:avLst/>
          </a:prstGeom>
        </p:spPr>
      </p:pic>
      <p:pic>
        <p:nvPicPr>
          <p:cNvPr id="10" name="Picture 9">
            <a:extLst>
              <a:ext uri="{FF2B5EF4-FFF2-40B4-BE49-F238E27FC236}">
                <a16:creationId xmlns:a16="http://schemas.microsoft.com/office/drawing/2014/main" id="{A33D65BA-BA8D-4087-BEE8-4319955A411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91054" y="1189493"/>
            <a:ext cx="2862529" cy="2278660"/>
          </a:xfrm>
          <a:prstGeom prst="rect">
            <a:avLst/>
          </a:prstGeom>
        </p:spPr>
      </p:pic>
    </p:spTree>
    <p:extLst>
      <p:ext uri="{BB962C8B-B14F-4D97-AF65-F5344CB8AC3E}">
        <p14:creationId xmlns:p14="http://schemas.microsoft.com/office/powerpoint/2010/main" val="40291295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A4C73F-109E-482A-A8FB-811563ADCF73}"/>
              </a:ext>
            </a:extLst>
          </p:cNvPr>
          <p:cNvSpPr>
            <a:spLocks noGrp="1"/>
          </p:cNvSpPr>
          <p:nvPr>
            <p:ph type="title"/>
          </p:nvPr>
        </p:nvSpPr>
        <p:spPr/>
        <p:txBody>
          <a:bodyPr/>
          <a:lstStyle/>
          <a:p>
            <a:r>
              <a:rPr lang="en-US" dirty="0"/>
              <a:t>Resources</a:t>
            </a:r>
          </a:p>
        </p:txBody>
      </p:sp>
      <p:sp>
        <p:nvSpPr>
          <p:cNvPr id="6" name="Text Placeholder 5">
            <a:extLst>
              <a:ext uri="{FF2B5EF4-FFF2-40B4-BE49-F238E27FC236}">
                <a16:creationId xmlns:a16="http://schemas.microsoft.com/office/drawing/2014/main" id="{18BB000A-CD0E-4155-938F-6100B37B8C98}"/>
              </a:ext>
            </a:extLst>
          </p:cNvPr>
          <p:cNvSpPr>
            <a:spLocks noGrp="1"/>
          </p:cNvSpPr>
          <p:nvPr>
            <p:ph type="body" sz="quarter" idx="10"/>
          </p:nvPr>
        </p:nvSpPr>
        <p:spPr>
          <a:xfrm>
            <a:off x="385662" y="4941124"/>
            <a:ext cx="4144606" cy="727700"/>
          </a:xfrm>
        </p:spPr>
        <p:txBody>
          <a:bodyPr/>
          <a:lstStyle/>
          <a:p>
            <a:r>
              <a:rPr lang="en-US" dirty="0"/>
              <a:t>MakeCode.com</a:t>
            </a:r>
          </a:p>
        </p:txBody>
      </p:sp>
      <p:pic>
        <p:nvPicPr>
          <p:cNvPr id="8" name="Picture 7">
            <a:extLst>
              <a:ext uri="{FF2B5EF4-FFF2-40B4-BE49-F238E27FC236}">
                <a16:creationId xmlns:a16="http://schemas.microsoft.com/office/drawing/2014/main" id="{DD4EA2BE-5D2C-49E2-859D-2ED1E15614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5662" y="1189176"/>
            <a:ext cx="4961107" cy="3085611"/>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4935AA1-C610-49B6-AA40-33D090F496FD}"/>
              </a:ext>
            </a:extLst>
          </p:cNvPr>
          <p:cNvPicPr>
            <a:picLocks noChangeAspect="1"/>
          </p:cNvPicPr>
          <p:nvPr/>
        </p:nvPicPr>
        <p:blipFill>
          <a:blip r:embed="rId3"/>
          <a:stretch>
            <a:fillRect/>
          </a:stretch>
        </p:blipFill>
        <p:spPr>
          <a:xfrm>
            <a:off x="4364679" y="2786656"/>
            <a:ext cx="4961107" cy="2993771"/>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2BDD4BF1-EB92-47D3-9411-811C31E5B3D6}"/>
              </a:ext>
            </a:extLst>
          </p:cNvPr>
          <p:cNvPicPr>
            <a:picLocks noChangeAspect="1"/>
          </p:cNvPicPr>
          <p:nvPr/>
        </p:nvPicPr>
        <p:blipFill>
          <a:blip r:embed="rId4"/>
          <a:stretch>
            <a:fillRect/>
          </a:stretch>
        </p:blipFill>
        <p:spPr>
          <a:xfrm>
            <a:off x="6957060" y="3834155"/>
            <a:ext cx="5085235" cy="2891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033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25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500" fill="hold"/>
                                        <p:tgtEl>
                                          <p:spTgt spid="10"/>
                                        </p:tgtEl>
                                        <p:attrNameLst>
                                          <p:attrName>ppt_x</p:attrName>
                                        </p:attrNameLst>
                                      </p:cBhvr>
                                      <p:tavLst>
                                        <p:tav tm="0">
                                          <p:val>
                                            <p:strVal val="1+#ppt_w/2"/>
                                          </p:val>
                                        </p:tav>
                                        <p:tav tm="100000">
                                          <p:val>
                                            <p:strVal val="#ppt_x"/>
                                          </p:val>
                                        </p:tav>
                                      </p:tavLst>
                                    </p:anim>
                                    <p:anim calcmode="lin" valueType="num">
                                      <p:cBhvr additive="base">
                                        <p:cTn id="8" dur="1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1500" fill="hold"/>
                                        <p:tgtEl>
                                          <p:spTgt spid="11"/>
                                        </p:tgtEl>
                                        <p:attrNameLst>
                                          <p:attrName>ppt_x</p:attrName>
                                        </p:attrNameLst>
                                      </p:cBhvr>
                                      <p:tavLst>
                                        <p:tav tm="0">
                                          <p:val>
                                            <p:strVal val="1+#ppt_w/2"/>
                                          </p:val>
                                        </p:tav>
                                        <p:tav tm="100000">
                                          <p:val>
                                            <p:strVal val="#ppt_x"/>
                                          </p:val>
                                        </p:tav>
                                      </p:tavLst>
                                    </p:anim>
                                    <p:anim calcmode="lin" valueType="num">
                                      <p:cBhvr additive="base">
                                        <p:cTn id="14" dur="1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7AA5D05-B34A-46F1-BABD-5BA0AABCF963}"/>
              </a:ext>
            </a:extLst>
          </p:cNvPr>
          <p:cNvSpPr txBox="1"/>
          <p:nvPr/>
        </p:nvSpPr>
        <p:spPr>
          <a:xfrm>
            <a:off x="1052584" y="1100136"/>
            <a:ext cx="5197415" cy="946413"/>
          </a:xfrm>
          <a:prstGeom prst="rect">
            <a:avLst/>
          </a:prstGeom>
          <a:noFill/>
        </p:spPr>
        <p:txBody>
          <a:bodyPr wrap="square"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Online MakeCode editors</a:t>
            </a:r>
          </a:p>
          <a:p>
            <a:pPr marL="0" marR="0" lvl="0" indent="0" algn="ctr" defTabSz="457181" rtl="0" eaLnBrk="1" fontAlgn="auto" latinLnBrk="0" hangingPunct="1">
              <a:lnSpc>
                <a:spcPct val="100000"/>
              </a:lnSpc>
              <a:spcBef>
                <a:spcPts val="900"/>
              </a:spcBef>
              <a:spcAft>
                <a:spcPts val="0"/>
              </a:spcAft>
              <a:buClrTx/>
              <a:buSzTx/>
              <a:buFontTx/>
              <a:buNone/>
              <a:tabLst/>
              <a:defRPr/>
            </a:pPr>
            <a:r>
              <a:rPr kumimoji="0" lang="en-US" sz="2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https://makecode.com</a:t>
            </a:r>
          </a:p>
        </p:txBody>
      </p:sp>
      <p:sp>
        <p:nvSpPr>
          <p:cNvPr id="12" name="TextBox 11">
            <a:extLst>
              <a:ext uri="{FF2B5EF4-FFF2-40B4-BE49-F238E27FC236}">
                <a16:creationId xmlns:a16="http://schemas.microsoft.com/office/drawing/2014/main" id="{DC72A299-3845-4B37-B739-04B364BD44B5}"/>
              </a:ext>
            </a:extLst>
          </p:cNvPr>
          <p:cNvSpPr txBox="1"/>
          <p:nvPr/>
        </p:nvSpPr>
        <p:spPr>
          <a:xfrm>
            <a:off x="1261785" y="5194048"/>
            <a:ext cx="4779010" cy="915635"/>
          </a:xfrm>
          <a:prstGeom prst="rect">
            <a:avLst/>
          </a:prstGeom>
          <a:noFill/>
        </p:spPr>
        <p:txBody>
          <a:bodyPr wrap="square"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Curriculum</a:t>
            </a:r>
          </a:p>
          <a:p>
            <a:pPr marL="0" marR="0" lvl="0" indent="0" algn="ctr" defTabSz="457181" rtl="0" eaLnBrk="1" fontAlgn="auto" latinLnBrk="0" hangingPunct="1">
              <a:lnSpc>
                <a:spcPct val="100000"/>
              </a:lnSpc>
              <a:spcBef>
                <a:spcPts val="900"/>
              </a:spcBef>
              <a:spcAft>
                <a:spcPts val="0"/>
              </a:spcAft>
              <a:buClrTx/>
              <a:buSzTx/>
              <a:buFontTx/>
              <a:buNone/>
              <a:tabLst/>
              <a:defRPr/>
            </a:pPr>
            <a:r>
              <a:rPr kumimoji="0" lang="en-US" sz="22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https://aka.ms/intro2csmicrobit</a:t>
            </a:r>
          </a:p>
        </p:txBody>
      </p:sp>
      <p:sp>
        <p:nvSpPr>
          <p:cNvPr id="13" name="TextBox 12">
            <a:extLst>
              <a:ext uri="{FF2B5EF4-FFF2-40B4-BE49-F238E27FC236}">
                <a16:creationId xmlns:a16="http://schemas.microsoft.com/office/drawing/2014/main" id="{0D47DEA5-3A79-4A96-B563-093916D014C7}"/>
              </a:ext>
            </a:extLst>
          </p:cNvPr>
          <p:cNvSpPr txBox="1"/>
          <p:nvPr/>
        </p:nvSpPr>
        <p:spPr>
          <a:xfrm>
            <a:off x="145040" y="2482587"/>
            <a:ext cx="7012501" cy="946413"/>
          </a:xfrm>
          <a:prstGeom prst="rect">
            <a:avLst/>
          </a:prstGeom>
          <a:noFill/>
        </p:spPr>
        <p:txBody>
          <a:bodyPr wrap="square"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rPr>
              <a:t>Order hardware</a:t>
            </a:r>
          </a:p>
          <a:p>
            <a:pPr marL="0" marR="0" lvl="0" indent="0" algn="ctr" defTabSz="457181" rtl="0" eaLnBrk="1" fontAlgn="auto" latinLnBrk="0" hangingPunct="1">
              <a:lnSpc>
                <a:spcPct val="100000"/>
              </a:lnSpc>
              <a:spcBef>
                <a:spcPts val="900"/>
              </a:spcBef>
              <a:spcAft>
                <a:spcPts val="0"/>
              </a:spcAft>
              <a:buClrTx/>
              <a:buSzTx/>
              <a:buFontTx/>
              <a:buNone/>
              <a:tabLst/>
              <a:defRPr/>
            </a:pPr>
            <a:r>
              <a:rPr kumimoji="0" lang="en-US" sz="2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http://microbit.org/resellers/</a:t>
            </a:r>
          </a:p>
        </p:txBody>
      </p:sp>
      <p:pic>
        <p:nvPicPr>
          <p:cNvPr id="8" name="Picture 7">
            <a:extLst>
              <a:ext uri="{FF2B5EF4-FFF2-40B4-BE49-F238E27FC236}">
                <a16:creationId xmlns:a16="http://schemas.microsoft.com/office/drawing/2014/main" id="{76900471-4CB0-4FEE-97BC-5F78EF26681A}"/>
              </a:ext>
            </a:extLst>
          </p:cNvPr>
          <p:cNvPicPr>
            <a:picLocks noChangeAspect="1"/>
          </p:cNvPicPr>
          <p:nvPr/>
        </p:nvPicPr>
        <p:blipFill rotWithShape="1">
          <a:blip r:embed="rId3">
            <a:extLst>
              <a:ext uri="{28A0092B-C50C-407E-A947-70E740481C1C}">
                <a14:useLocalDpi xmlns:a14="http://schemas.microsoft.com/office/drawing/2010/main" val="0"/>
              </a:ext>
            </a:extLst>
          </a:blip>
          <a:srcRect l="27709" r="26233"/>
          <a:stretch/>
        </p:blipFill>
        <p:spPr>
          <a:xfrm>
            <a:off x="7461257" y="0"/>
            <a:ext cx="4730743" cy="6858000"/>
          </a:xfrm>
          <a:prstGeom prst="rect">
            <a:avLst/>
          </a:prstGeom>
        </p:spPr>
      </p:pic>
      <p:sp>
        <p:nvSpPr>
          <p:cNvPr id="2" name="Title 1">
            <a:extLst>
              <a:ext uri="{FF2B5EF4-FFF2-40B4-BE49-F238E27FC236}">
                <a16:creationId xmlns:a16="http://schemas.microsoft.com/office/drawing/2014/main" id="{F0197D68-2168-48F3-A080-0AF84A067F20}"/>
              </a:ext>
            </a:extLst>
          </p:cNvPr>
          <p:cNvSpPr>
            <a:spLocks noGrp="1"/>
          </p:cNvSpPr>
          <p:nvPr>
            <p:ph type="title"/>
          </p:nvPr>
        </p:nvSpPr>
        <p:spPr/>
        <p:txBody>
          <a:bodyPr/>
          <a:lstStyle/>
          <a:p>
            <a:r>
              <a:rPr lang="en-US" dirty="0"/>
              <a:t>Links</a:t>
            </a:r>
          </a:p>
        </p:txBody>
      </p:sp>
      <p:sp>
        <p:nvSpPr>
          <p:cNvPr id="9" name="TextBox 8">
            <a:extLst>
              <a:ext uri="{FF2B5EF4-FFF2-40B4-BE49-F238E27FC236}">
                <a16:creationId xmlns:a16="http://schemas.microsoft.com/office/drawing/2014/main" id="{4420A5A1-59D6-48AE-9155-5F862239CA25}"/>
              </a:ext>
            </a:extLst>
          </p:cNvPr>
          <p:cNvSpPr txBox="1"/>
          <p:nvPr/>
        </p:nvSpPr>
        <p:spPr>
          <a:xfrm>
            <a:off x="921682" y="3710135"/>
            <a:ext cx="5459223" cy="946413"/>
          </a:xfrm>
          <a:prstGeom prst="rect">
            <a:avLst/>
          </a:prstGeom>
          <a:noFill/>
        </p:spPr>
        <p:txBody>
          <a:bodyPr wrap="square"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lang="en-US" sz="2400" dirty="0">
                <a:solidFill>
                  <a:srgbClr val="505050"/>
                </a:solidFill>
                <a:latin typeface="Segoe UI" panose="020B0502040204020203" pitchFamily="34" charset="0"/>
                <a:cs typeface="Segoe UI" panose="020B0502040204020203" pitchFamily="34" charset="0"/>
              </a:rPr>
              <a:t>A</a:t>
            </a:r>
            <a:r>
              <a:rPr kumimoji="0" lang="en-US" sz="2400" b="0" i="0" u="none" strike="noStrike" kern="1200" cap="none" spc="0" normalizeH="0" baseline="0" noProof="0" dirty="0" err="1">
                <a:ln>
                  <a:noFill/>
                </a:ln>
                <a:solidFill>
                  <a:srgbClr val="505050"/>
                </a:solidFill>
                <a:effectLst/>
                <a:uLnTx/>
                <a:uFillTx/>
                <a:latin typeface="Segoe UI" panose="020B0502040204020203" pitchFamily="34" charset="0"/>
                <a:ea typeface="+mn-ea"/>
                <a:cs typeface="Segoe UI" panose="020B0502040204020203" pitchFamily="34" charset="0"/>
              </a:rPr>
              <a:t>pps</a:t>
            </a:r>
            <a:endParaRPr kumimoji="0" lang="en-US" sz="2400" b="0" i="0" u="none" strike="noStrike" kern="1200" cap="none" spc="0" normalizeH="0" baseline="0" noProof="0" dirty="0">
              <a:ln>
                <a:noFill/>
              </a:ln>
              <a:solidFill>
                <a:srgbClr val="505050"/>
              </a:solidFill>
              <a:effectLst/>
              <a:uLnTx/>
              <a:uFillTx/>
              <a:latin typeface="Segoe UI" panose="020B0502040204020203" pitchFamily="34" charset="0"/>
              <a:ea typeface="+mn-ea"/>
              <a:cs typeface="Segoe UI" panose="020B0502040204020203" pitchFamily="34" charset="0"/>
            </a:endParaRPr>
          </a:p>
          <a:p>
            <a:pPr marL="0" marR="0" lvl="0" indent="0" algn="ctr" defTabSz="457181" rtl="0" eaLnBrk="1" fontAlgn="auto" latinLnBrk="0" hangingPunct="1">
              <a:lnSpc>
                <a:spcPct val="100000"/>
              </a:lnSpc>
              <a:spcBef>
                <a:spcPts val="900"/>
              </a:spcBef>
              <a:spcAft>
                <a:spcPts val="0"/>
              </a:spcAft>
              <a:buClrTx/>
              <a:buSzTx/>
              <a:buFontTx/>
              <a:buNone/>
              <a:tabLst/>
              <a:defRPr/>
            </a:pPr>
            <a:r>
              <a:rPr kumimoji="0" lang="en-US" sz="2400" b="1"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http://aka.ms/microbitapp</a:t>
            </a:r>
          </a:p>
        </p:txBody>
      </p:sp>
      <p:sp>
        <p:nvSpPr>
          <p:cNvPr id="3" name="TextBox 2">
            <a:extLst>
              <a:ext uri="{FF2B5EF4-FFF2-40B4-BE49-F238E27FC236}">
                <a16:creationId xmlns:a16="http://schemas.microsoft.com/office/drawing/2014/main" id="{126528E6-177B-405B-A294-AF9D875A9AF5}"/>
              </a:ext>
            </a:extLst>
          </p:cNvPr>
          <p:cNvSpPr txBox="1"/>
          <p:nvPr/>
        </p:nvSpPr>
        <p:spPr>
          <a:xfrm>
            <a:off x="8595361" y="6109683"/>
            <a:ext cx="2775130" cy="627864"/>
          </a:xfrm>
          <a:prstGeom prst="rect">
            <a:avLst/>
          </a:prstGeom>
          <a:solidFill>
            <a:schemeClr val="bg1"/>
          </a:solidFill>
        </p:spPr>
        <p:txBody>
          <a:bodyPr wrap="square" lIns="182880" tIns="146304" rIns="182880" bIns="146304" rtlCol="0">
            <a:spAutoFit/>
          </a:bodyPr>
          <a:lstStyle/>
          <a:p>
            <a:pPr algn="ctr">
              <a:lnSpc>
                <a:spcPct val="90000"/>
              </a:lnSpc>
              <a:spcAft>
                <a:spcPts val="600"/>
              </a:spcAft>
            </a:pPr>
            <a:r>
              <a:rPr lang="en-US" sz="2400" b="1" dirty="0">
                <a:solidFill>
                  <a:srgbClr val="0078D7"/>
                </a:solidFill>
              </a:rPr>
              <a:t>@MSMakeCode</a:t>
            </a:r>
          </a:p>
        </p:txBody>
      </p:sp>
      <p:sp>
        <p:nvSpPr>
          <p:cNvPr id="10" name="Rectangle 9">
            <a:extLst>
              <a:ext uri="{FF2B5EF4-FFF2-40B4-BE49-F238E27FC236}">
                <a16:creationId xmlns:a16="http://schemas.microsoft.com/office/drawing/2014/main" id="{B8F5F892-5E3F-4333-A19E-2E5DA5C72B5E}"/>
              </a:ext>
            </a:extLst>
          </p:cNvPr>
          <p:cNvSpPr/>
          <p:nvPr/>
        </p:nvSpPr>
        <p:spPr bwMode="auto">
          <a:xfrm>
            <a:off x="7988378" y="153313"/>
            <a:ext cx="3563760" cy="79659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gradFill>
                  <a:gsLst>
                    <a:gs pos="0">
                      <a:srgbClr val="FFFFFF"/>
                    </a:gs>
                    <a:gs pos="100000">
                      <a:srgbClr val="FFFFFF"/>
                    </a:gs>
                  </a:gsLst>
                  <a:lin ang="5400000" scaled="0"/>
                </a:gradFill>
                <a:ea typeface="Segoe UI" pitchFamily="34" charset="0"/>
                <a:cs typeface="Segoe UI" pitchFamily="34" charset="0"/>
              </a:rPr>
              <a:t>aka.ms/ISTEslides</a:t>
            </a:r>
          </a:p>
        </p:txBody>
      </p:sp>
    </p:spTree>
    <p:extLst>
      <p:ext uri="{BB962C8B-B14F-4D97-AF65-F5344CB8AC3E}">
        <p14:creationId xmlns:p14="http://schemas.microsoft.com/office/powerpoint/2010/main" val="4201084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9C2B-91E1-4B10-BD5E-300796F7100D}"/>
              </a:ext>
            </a:extLst>
          </p:cNvPr>
          <p:cNvSpPr>
            <a:spLocks noGrp="1"/>
          </p:cNvSpPr>
          <p:nvPr>
            <p:ph type="ctrTitle"/>
          </p:nvPr>
        </p:nvSpPr>
        <p:spPr>
          <a:xfrm>
            <a:off x="1524000" y="3575797"/>
            <a:ext cx="9144000" cy="2387600"/>
          </a:xfrm>
        </p:spPr>
        <p:txBody>
          <a:bodyPr/>
          <a:lstStyle/>
          <a:p>
            <a:r>
              <a:rPr lang="en-US" dirty="0"/>
              <a:t>Thank You!</a:t>
            </a:r>
          </a:p>
        </p:txBody>
      </p:sp>
    </p:spTree>
    <p:extLst>
      <p:ext uri="{BB962C8B-B14F-4D97-AF65-F5344CB8AC3E}">
        <p14:creationId xmlns:p14="http://schemas.microsoft.com/office/powerpoint/2010/main" val="365705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C085F840-7001-5C43-BC4E-7D4A5C627AE3}"/>
              </a:ext>
            </a:extLst>
          </p:cNvPr>
          <p:cNvPicPr>
            <a:picLocks noChangeAspect="1"/>
          </p:cNvPicPr>
          <p:nvPr/>
        </p:nvPicPr>
        <p:blipFill>
          <a:blip r:embed="rId3"/>
          <a:stretch>
            <a:fillRect/>
          </a:stretch>
        </p:blipFill>
        <p:spPr>
          <a:xfrm>
            <a:off x="3767841" y="1416051"/>
            <a:ext cx="4586244" cy="3680606"/>
          </a:xfrm>
          <a:prstGeom prst="rect">
            <a:avLst/>
          </a:prstGeom>
        </p:spPr>
      </p:pic>
      <p:sp>
        <p:nvSpPr>
          <p:cNvPr id="165" name="Shape 165"/>
          <p:cNvSpPr/>
          <p:nvPr/>
        </p:nvSpPr>
        <p:spPr>
          <a:xfrm>
            <a:off x="8818288" y="2329148"/>
            <a:ext cx="1733678" cy="461665"/>
          </a:xfrm>
          <a:prstGeom prst="rect">
            <a:avLst/>
          </a:prstGeom>
          <a:ln w="12700">
            <a:miter lim="400000"/>
          </a:ln>
          <a:extLst>
            <a:ext uri="{C572A759-6A51-4108-AA02-DFA0A04FC94B}">
              <ma14:wrappingTextBoxFlag xmlns:ma14="http://schemas.microsoft.com/office/mac/drawingml/2011/main" xmlns="" val="1"/>
            </a:ext>
          </a:extLst>
        </p:spPr>
        <p:txBody>
          <a:bodyPr wrap="none" lIns="60927" rIns="60927">
            <a:spAutoFit/>
          </a:bodyP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000000"/>
                </a:solidFill>
              </a:defRPr>
            </a:pPr>
            <a:r>
              <a:rPr kumimoji="0" lang="en-GB" sz="2400" b="0" i="0" u="none" strike="noStrike" kern="1200" cap="none" spc="0" normalizeH="0" baseline="0" noProof="0" dirty="0">
                <a:ln>
                  <a:noFill/>
                </a:ln>
                <a:solidFill>
                  <a:srgbClr val="000000"/>
                </a:solidFill>
                <a:effectLst/>
                <a:uLnTx/>
                <a:uFillTx/>
                <a:latin typeface="Segoe UI"/>
                <a:ea typeface="+mn-ea"/>
                <a:cs typeface="+mn-cs"/>
              </a:rPr>
              <a:t>Push</a:t>
            </a:r>
            <a:r>
              <a:rPr kumimoji="0" sz="2400" b="0" i="0" u="none" strike="noStrike" kern="1200" cap="none" spc="0" normalizeH="0" baseline="0" noProof="0" dirty="0">
                <a:ln>
                  <a:noFill/>
                </a:ln>
                <a:solidFill>
                  <a:srgbClr val="000000"/>
                </a:solidFill>
                <a:effectLst/>
                <a:uLnTx/>
                <a:uFillTx/>
                <a:latin typeface="Segoe UI"/>
                <a:ea typeface="+mn-ea"/>
                <a:cs typeface="+mn-cs"/>
              </a:rPr>
              <a:t> </a:t>
            </a:r>
            <a:r>
              <a:rPr kumimoji="0" sz="2000" b="0" i="0" u="none" strike="noStrike" kern="1200" cap="none" spc="0" normalizeH="0" baseline="0" noProof="0" dirty="0">
                <a:ln>
                  <a:noFill/>
                </a:ln>
                <a:solidFill>
                  <a:srgbClr val="000000"/>
                </a:solidFill>
                <a:effectLst/>
                <a:uLnTx/>
                <a:uFillTx/>
                <a:latin typeface="Segoe UI"/>
                <a:ea typeface="+mn-ea"/>
                <a:cs typeface="+mn-cs"/>
              </a:rPr>
              <a:t>buttons</a:t>
            </a:r>
          </a:p>
        </p:txBody>
      </p:sp>
      <p:sp>
        <p:nvSpPr>
          <p:cNvPr id="166" name="Shape 166"/>
          <p:cNvSpPr/>
          <p:nvPr/>
        </p:nvSpPr>
        <p:spPr>
          <a:xfrm>
            <a:off x="8888631" y="3299331"/>
            <a:ext cx="3088728" cy="687239"/>
          </a:xfrm>
          <a:prstGeom prst="rect">
            <a:avLst/>
          </a:prstGeom>
          <a:ln w="12700">
            <a:miter lim="400000"/>
          </a:ln>
          <a:extLst>
            <a:ext uri="{C572A759-6A51-4108-AA02-DFA0A04FC94B}">
              <ma14:wrappingTextBoxFlag xmlns:ma14="http://schemas.microsoft.com/office/mac/drawingml/2011/main" xmlns="" val="1"/>
            </a:ext>
          </a:extLst>
        </p:spPr>
        <p:txBody>
          <a:bodyPr wrap="none" lIns="60927" rIns="60927">
            <a:spAutoFit/>
          </a:bodyPr>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000000"/>
                </a:solidFill>
              </a:defRPr>
            </a:pPr>
            <a:r>
              <a:rPr kumimoji="0" sz="2400" b="0" i="0" u="none" strike="noStrike" kern="1200" cap="none" spc="0" normalizeH="0" baseline="0" noProof="0" dirty="0">
                <a:ln>
                  <a:noFill/>
                </a:ln>
                <a:solidFill>
                  <a:srgbClr val="000000"/>
                </a:solidFill>
                <a:effectLst/>
                <a:uLnTx/>
                <a:uFillTx/>
                <a:latin typeface="Segoe UI"/>
                <a:ea typeface="+mn-ea"/>
                <a:cs typeface="+mn-cs"/>
              </a:rPr>
              <a:t>External </a:t>
            </a:r>
            <a:r>
              <a:rPr kumimoji="0" lang="en-GB" sz="2400" b="0" i="0" u="none" strike="noStrike" kern="1200" cap="none" spc="0" normalizeH="0" baseline="0" noProof="0" dirty="0">
                <a:ln>
                  <a:noFill/>
                </a:ln>
                <a:solidFill>
                  <a:srgbClr val="000000"/>
                </a:solidFill>
                <a:effectLst/>
                <a:uLnTx/>
                <a:uFillTx/>
                <a:latin typeface="Segoe UI"/>
                <a:ea typeface="+mn-ea"/>
                <a:cs typeface="+mn-cs"/>
              </a:rPr>
              <a:t>Power </a:t>
            </a:r>
            <a:r>
              <a:rPr kumimoji="0" sz="2400" b="0" i="0" u="none" strike="noStrike" kern="1200" cap="none" spc="0" normalizeH="0" baseline="0" noProof="0" dirty="0">
                <a:ln>
                  <a:noFill/>
                </a:ln>
                <a:solidFill>
                  <a:srgbClr val="000000"/>
                </a:solidFill>
                <a:effectLst/>
                <a:uLnTx/>
                <a:uFillTx/>
                <a:latin typeface="Segoe UI"/>
                <a:ea typeface="+mn-ea"/>
                <a:cs typeface="+mn-cs"/>
              </a:rPr>
              <a:t>supply</a:t>
            </a:r>
          </a:p>
          <a:p>
            <a:pPr marL="0" marR="0" lvl="0" indent="0" algn="l" defTabSz="914400" rtl="0" eaLnBrk="1" fontAlgn="auto" latinLnBrk="0" hangingPunct="1">
              <a:lnSpc>
                <a:spcPct val="100000"/>
              </a:lnSpc>
              <a:spcBef>
                <a:spcPts val="0"/>
              </a:spcBef>
              <a:spcAft>
                <a:spcPts val="0"/>
              </a:spcAft>
              <a:buClrTx/>
              <a:buSzTx/>
              <a:buFontTx/>
              <a:buNone/>
              <a:tabLst/>
              <a:defRPr>
                <a:solidFill>
                  <a:srgbClr val="000000"/>
                </a:solidFill>
              </a:defRPr>
            </a:pPr>
            <a:r>
              <a:rPr kumimoji="0" lang="en-GB" sz="1400" b="0" i="0" u="none" strike="noStrike" kern="1200" cap="none" spc="0" normalizeH="0" baseline="0" noProof="0" dirty="0">
                <a:ln>
                  <a:noFill/>
                </a:ln>
                <a:solidFill>
                  <a:srgbClr val="000000"/>
                </a:solidFill>
                <a:effectLst/>
                <a:uLnTx/>
                <a:uFillTx/>
                <a:latin typeface="Segoe UI"/>
                <a:ea typeface="+mn-ea"/>
                <a:cs typeface="+mn-cs"/>
              </a:rPr>
              <a:t>3.3V in or battery V out</a:t>
            </a:r>
            <a:endParaRPr kumimoji="0"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Shape 167"/>
          <p:cNvSpPr/>
          <p:nvPr/>
        </p:nvSpPr>
        <p:spPr>
          <a:xfrm>
            <a:off x="342715" y="3090946"/>
            <a:ext cx="3398813" cy="830997"/>
          </a:xfrm>
          <a:prstGeom prst="rect">
            <a:avLst/>
          </a:prstGeom>
          <a:ln w="12700">
            <a:miter lim="400000"/>
          </a:ln>
          <a:extLst>
            <a:ext uri="{C572A759-6A51-4108-AA02-DFA0A04FC94B}">
              <ma14:wrappingTextBoxFlag xmlns:ma14="http://schemas.microsoft.com/office/mac/drawingml/2011/main" xmlns="" val="1"/>
            </a:ext>
          </a:extLst>
        </p:spPr>
        <p:txBody>
          <a:bodyPr wrap="none" lIns="60927" rIns="60927">
            <a:spAutoFit/>
          </a:bodyPr>
          <a:lstStyle/>
          <a:p>
            <a:pPr marL="0" marR="0" lvl="0" indent="0" algn="r" defTabSz="914400" rtl="0" eaLnBrk="1" fontAlgn="auto" latinLnBrk="0" hangingPunct="1">
              <a:lnSpc>
                <a:spcPct val="100000"/>
              </a:lnSpc>
              <a:spcBef>
                <a:spcPts val="0"/>
              </a:spcBef>
              <a:spcAft>
                <a:spcPts val="0"/>
              </a:spcAft>
              <a:buClrTx/>
              <a:buSzTx/>
              <a:buFontTx/>
              <a:buNone/>
              <a:tabLst/>
              <a:defRPr>
                <a:solidFill>
                  <a:srgbClr val="000000"/>
                </a:solidFill>
              </a:defRPr>
            </a:pPr>
            <a:r>
              <a:rPr kumimoji="0" lang="en-GB" sz="2000" b="0" i="0" u="none" strike="noStrike" kern="1200" cap="none" spc="0" normalizeH="0" baseline="0" noProof="0" dirty="0">
                <a:ln>
                  <a:noFill/>
                </a:ln>
                <a:solidFill>
                  <a:srgbClr val="000000"/>
                </a:solidFill>
                <a:effectLst/>
                <a:uLnTx/>
                <a:uFillTx/>
                <a:latin typeface="Segoe UI"/>
                <a:ea typeface="+mn-ea"/>
                <a:cs typeface="+mn-cs"/>
              </a:rPr>
              <a:t>Touch and </a:t>
            </a:r>
            <a:r>
              <a:rPr kumimoji="0" lang="en-GB" sz="2000" b="0" i="0" u="none" strike="noStrike" kern="1200" cap="none" spc="0" normalizeH="0" baseline="0" noProof="0" dirty="0" err="1">
                <a:ln>
                  <a:noFill/>
                </a:ln>
                <a:solidFill>
                  <a:srgbClr val="000000"/>
                </a:solidFill>
                <a:effectLst/>
                <a:uLnTx/>
                <a:uFillTx/>
                <a:latin typeface="Segoe UI"/>
                <a:ea typeface="+mn-ea"/>
                <a:cs typeface="+mn-cs"/>
              </a:rPr>
              <a:t>Input/Output</a:t>
            </a:r>
            <a:r>
              <a:rPr kumimoji="0" lang="en-GB" sz="2000" b="0" i="0" u="none" strike="noStrike" kern="1200" cap="none" spc="0" normalizeH="0" baseline="0" noProof="0" dirty="0">
                <a:ln>
                  <a:noFill/>
                </a:ln>
                <a:solidFill>
                  <a:srgbClr val="000000"/>
                </a:solidFill>
                <a:effectLst/>
                <a:uLnTx/>
                <a:uFillTx/>
                <a:latin typeface="Segoe UI"/>
                <a:ea typeface="+mn-ea"/>
                <a:cs typeface="+mn-cs"/>
              </a:rPr>
              <a:t> Pins</a:t>
            </a:r>
            <a:endParaRPr kumimoji="0" lang="en-GB"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solidFill>
                  <a:srgbClr val="000000"/>
                </a:solidFill>
              </a:defRPr>
            </a:pPr>
            <a:r>
              <a:rPr kumimoji="0" lang="en-GB" sz="1400" b="0" i="0" u="none" strike="noStrike" kern="1200" cap="none" spc="0" normalizeH="0" baseline="0" noProof="0" dirty="0">
                <a:ln>
                  <a:noFill/>
                </a:ln>
                <a:solidFill>
                  <a:srgbClr val="000000"/>
                </a:solidFill>
                <a:effectLst/>
                <a:uLnTx/>
                <a:uFillTx/>
                <a:latin typeface="Segoe UI"/>
                <a:ea typeface="+mn-ea"/>
                <a:cs typeface="+mn-cs"/>
              </a:rPr>
              <a:t>(for connecting other</a:t>
            </a:r>
          </a:p>
          <a:p>
            <a:pPr marL="0" marR="0" lvl="0" indent="0" algn="r" defTabSz="914400" rtl="0" eaLnBrk="1" fontAlgn="auto" latinLnBrk="0" hangingPunct="1">
              <a:lnSpc>
                <a:spcPct val="100000"/>
              </a:lnSpc>
              <a:spcBef>
                <a:spcPts val="0"/>
              </a:spcBef>
              <a:spcAft>
                <a:spcPts val="0"/>
              </a:spcAft>
              <a:buClrTx/>
              <a:buSzTx/>
              <a:buFontTx/>
              <a:buNone/>
              <a:tabLst/>
              <a:defRPr>
                <a:solidFill>
                  <a:srgbClr val="000000"/>
                </a:solidFill>
              </a:defRPr>
            </a:pPr>
            <a:r>
              <a:rPr kumimoji="0" lang="en-GB" sz="1400" b="0" i="0" u="none" strike="noStrike" kern="1200" cap="none" spc="0" normalizeH="0" baseline="0" noProof="0" dirty="0">
                <a:ln>
                  <a:noFill/>
                </a:ln>
                <a:solidFill>
                  <a:srgbClr val="000000"/>
                </a:solidFill>
                <a:effectLst/>
                <a:uLnTx/>
                <a:uFillTx/>
                <a:latin typeface="Segoe UI"/>
                <a:ea typeface="+mn-ea"/>
                <a:cs typeface="+mn-cs"/>
              </a:rPr>
              <a:t>components and sensors)</a:t>
            </a:r>
          </a:p>
        </p:txBody>
      </p:sp>
      <p:sp>
        <p:nvSpPr>
          <p:cNvPr id="168" name="Shape 168"/>
          <p:cNvSpPr/>
          <p:nvPr/>
        </p:nvSpPr>
        <p:spPr>
          <a:xfrm>
            <a:off x="2301780" y="2329147"/>
            <a:ext cx="1350944" cy="677108"/>
          </a:xfrm>
          <a:prstGeom prst="rect">
            <a:avLst/>
          </a:prstGeom>
          <a:ln w="12700">
            <a:miter lim="400000"/>
          </a:ln>
          <a:extLst>
            <a:ext uri="{C572A759-6A51-4108-AA02-DFA0A04FC94B}">
              <ma14:wrappingTextBoxFlag xmlns:ma14="http://schemas.microsoft.com/office/mac/drawingml/2011/main" xmlns="" val="1"/>
            </a:ext>
          </a:extLst>
        </p:spPr>
        <p:txBody>
          <a:bodyPr wrap="none" lIns="60927" rIns="60927">
            <a:spAutoFit/>
          </a:bodyPr>
          <a:lstStyle/>
          <a:p>
            <a:pPr marL="0" marR="0" lvl="0" indent="0" algn="r"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lang="en-GB" sz="2400"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Display</a:t>
            </a:r>
          </a:p>
          <a:p>
            <a:pPr marL="0" marR="0" lvl="0" indent="0" algn="r"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lang="en-GB" sz="1400"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5x5 LED Matrix </a:t>
            </a:r>
          </a:p>
        </p:txBody>
      </p:sp>
      <p:sp>
        <p:nvSpPr>
          <p:cNvPr id="169" name="Shape 169"/>
          <p:cNvSpPr/>
          <p:nvPr/>
        </p:nvSpPr>
        <p:spPr>
          <a:xfrm>
            <a:off x="8674694" y="4495091"/>
            <a:ext cx="2536332" cy="461665"/>
          </a:xfrm>
          <a:prstGeom prst="rect">
            <a:avLst/>
          </a:prstGeom>
          <a:ln w="12700">
            <a:miter lim="400000"/>
          </a:ln>
          <a:extLst>
            <a:ext uri="{C572A759-6A51-4108-AA02-DFA0A04FC94B}">
              <ma14:wrappingTextBoxFlag xmlns:ma14="http://schemas.microsoft.com/office/mac/drawingml/2011/main" xmlns="" val="1"/>
            </a:ext>
          </a:extLst>
        </p:spPr>
        <p:txBody>
          <a:bodyPr wrap="none" lIns="60927" rIns="60927">
            <a:spAutoFit/>
          </a:bodyPr>
          <a:lstStyle>
            <a:lvl1pPr algn="r"/>
          </a:lstStyle>
          <a:p>
            <a:pPr marL="0" marR="0" lvl="0" indent="0" algn="r" defTabSz="914400" rtl="0" eaLnBrk="1" fontAlgn="auto" latinLnBrk="0" hangingPunct="1">
              <a:lnSpc>
                <a:spcPct val="100000"/>
              </a:lnSpc>
              <a:spcBef>
                <a:spcPts val="0"/>
              </a:spcBef>
              <a:spcAft>
                <a:spcPts val="0"/>
              </a:spcAft>
              <a:buClrTx/>
              <a:buSzTx/>
              <a:buFontTx/>
              <a:buNone/>
              <a:tabLst/>
              <a:defRPr>
                <a:solidFill>
                  <a:srgbClr val="000000"/>
                </a:solidFill>
              </a:defRPr>
            </a:pPr>
            <a:r>
              <a:rPr kumimoji="0" lang="en-GB" sz="2400" b="0" i="0" u="none" strike="noStrike" kern="1200" cap="none" spc="0" normalizeH="0" baseline="0" noProof="0" dirty="0">
                <a:ln>
                  <a:noFill/>
                </a:ln>
                <a:solidFill>
                  <a:srgbClr val="000000"/>
                </a:solidFill>
                <a:effectLst/>
                <a:uLnTx/>
                <a:uFillTx/>
                <a:latin typeface="Segoe UI"/>
                <a:ea typeface="+mn-ea"/>
                <a:cs typeface="+mn-cs"/>
              </a:rPr>
              <a:t>“</a:t>
            </a:r>
            <a:r>
              <a:rPr kumimoji="0" sz="2400" b="0" i="0" u="none" strike="noStrike" kern="1200" cap="none" spc="0" normalizeH="0" baseline="0" noProof="0" dirty="0">
                <a:ln>
                  <a:noFill/>
                </a:ln>
                <a:solidFill>
                  <a:srgbClr val="000000"/>
                </a:solidFill>
                <a:effectLst/>
                <a:uLnTx/>
                <a:uFillTx/>
                <a:latin typeface="Segoe UI"/>
                <a:ea typeface="+mn-ea"/>
                <a:cs typeface="+mn-cs"/>
              </a:rPr>
              <a:t>Edge Connector</a:t>
            </a:r>
            <a:r>
              <a:rPr kumimoji="0" lang="en-GB" sz="2400" b="0" i="0" u="none" strike="noStrike" kern="1200" cap="none" spc="0" normalizeH="0" baseline="0" noProof="0" dirty="0">
                <a:ln>
                  <a:noFill/>
                </a:ln>
                <a:solidFill>
                  <a:srgbClr val="000000"/>
                </a:solidFill>
                <a:effectLst/>
                <a:uLnTx/>
                <a:uFillTx/>
                <a:latin typeface="Segoe UI"/>
                <a:ea typeface="+mn-ea"/>
                <a:cs typeface="+mn-cs"/>
              </a:rPr>
              <a:t>"</a:t>
            </a:r>
            <a:endParaRPr kumimoji="0" sz="2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73" name="Group 173"/>
          <p:cNvGrpSpPr/>
          <p:nvPr/>
        </p:nvGrpSpPr>
        <p:grpSpPr>
          <a:xfrm>
            <a:off x="263838" y="4276216"/>
            <a:ext cx="7896039" cy="3195294"/>
            <a:chOff x="-245341" y="13349"/>
            <a:chExt cx="5925112" cy="2397718"/>
          </a:xfrm>
        </p:grpSpPr>
        <p:pic>
          <p:nvPicPr>
            <p:cNvPr id="170" name="pasted-image.png"/>
            <p:cNvPicPr/>
            <p:nvPr/>
          </p:nvPicPr>
          <p:blipFill>
            <a:blip r:embed="rId4"/>
            <a:stretch>
              <a:fillRect/>
            </a:stretch>
          </p:blipFill>
          <p:spPr>
            <a:xfrm>
              <a:off x="5164784" y="13349"/>
              <a:ext cx="514987" cy="2397718"/>
            </a:xfrm>
            <a:prstGeom prst="rect">
              <a:avLst/>
            </a:prstGeom>
            <a:ln w="12700" cap="flat">
              <a:noFill/>
              <a:miter lim="400000"/>
            </a:ln>
            <a:effectLst/>
          </p:spPr>
        </p:pic>
        <p:pic>
          <p:nvPicPr>
            <p:cNvPr id="171" name="pasted-image.png"/>
            <p:cNvPicPr/>
            <p:nvPr/>
          </p:nvPicPr>
          <p:blipFill>
            <a:blip r:embed="rId5"/>
            <a:stretch>
              <a:fillRect/>
            </a:stretch>
          </p:blipFill>
          <p:spPr>
            <a:xfrm>
              <a:off x="4558793" y="13399"/>
              <a:ext cx="512479" cy="2397617"/>
            </a:xfrm>
            <a:prstGeom prst="rect">
              <a:avLst/>
            </a:prstGeom>
            <a:ln w="12700" cap="flat">
              <a:noFill/>
              <a:miter lim="400000"/>
            </a:ln>
            <a:effectLst/>
          </p:spPr>
        </p:pic>
        <p:sp>
          <p:nvSpPr>
            <p:cNvPr id="172" name="Shape 172"/>
            <p:cNvSpPr/>
            <p:nvPr/>
          </p:nvSpPr>
          <p:spPr>
            <a:xfrm>
              <a:off x="-245341" y="62008"/>
              <a:ext cx="2451753" cy="346429"/>
            </a:xfrm>
            <a:prstGeom prst="rect">
              <a:avLst/>
            </a:prstGeom>
            <a:ln w="12700">
              <a:miter lim="400000"/>
            </a:ln>
            <a:extLst>
              <a:ext uri="{C572A759-6A51-4108-AA02-DFA0A04FC94B}">
                <ma14:wrappingTextBoxFlag xmlns:ma14="http://schemas.microsoft.com/office/mac/drawingml/2011/main" xmlns="" val="1"/>
              </a:ext>
            </a:extLst>
          </p:spPr>
          <p:txBody>
            <a:bodyPr wrap="none" lIns="60927" rIns="60927">
              <a:spAutoFit/>
            </a:bodyPr>
            <a:lstStyle>
              <a:lvl1pPr algn="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sz="2400" b="0" i="0" u="none" strike="noStrike" kern="1200" cap="none" spc="0" normalizeH="0" baseline="0" noProof="0" dirty="0">
                  <a:ln>
                    <a:noFill/>
                  </a:ln>
                  <a:solidFill>
                    <a:srgbClr val="505050"/>
                  </a:solidFill>
                  <a:effectLst/>
                  <a:uLnTx/>
                  <a:uFillTx/>
                  <a:latin typeface="Segoe UI"/>
                  <a:ea typeface="+mn-ea"/>
                  <a:cs typeface="+mn-cs"/>
                </a:rPr>
                <a:t>Holes for</a:t>
              </a:r>
              <a:r>
                <a:rPr kumimoji="0" lang="en-GB" sz="2400" b="0" i="0" u="none" strike="noStrike" kern="1200" cap="none" spc="0" normalizeH="0" baseline="0" noProof="0" dirty="0">
                  <a:ln>
                    <a:noFill/>
                  </a:ln>
                  <a:solidFill>
                    <a:srgbClr val="505050"/>
                  </a:solidFill>
                  <a:effectLst/>
                  <a:uLnTx/>
                  <a:uFillTx/>
                  <a:latin typeface="Segoe UI"/>
                  <a:ea typeface="+mn-ea"/>
                  <a:cs typeface="+mn-cs"/>
                </a:rPr>
                <a:t> banana plugs</a:t>
              </a:r>
              <a:endParaRPr kumimoji="0" sz="24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78" name="Group 178"/>
          <p:cNvGrpSpPr/>
          <p:nvPr/>
        </p:nvGrpSpPr>
        <p:grpSpPr>
          <a:xfrm>
            <a:off x="283365" y="4275499"/>
            <a:ext cx="7858912" cy="3191332"/>
            <a:chOff x="-181207" y="33687"/>
            <a:chExt cx="5897254" cy="2394745"/>
          </a:xfrm>
        </p:grpSpPr>
        <p:pic>
          <p:nvPicPr>
            <p:cNvPr id="174" name="pasted-image.png"/>
            <p:cNvPicPr/>
            <p:nvPr/>
          </p:nvPicPr>
          <p:blipFill>
            <a:blip r:embed="rId6"/>
            <a:stretch>
              <a:fillRect/>
            </a:stretch>
          </p:blipFill>
          <p:spPr>
            <a:xfrm rot="16319458">
              <a:off x="3678180" y="1041006"/>
              <a:ext cx="2394745" cy="380108"/>
            </a:xfrm>
            <a:prstGeom prst="rect">
              <a:avLst/>
            </a:prstGeom>
            <a:ln w="12700" cap="flat">
              <a:noFill/>
              <a:miter lim="400000"/>
            </a:ln>
            <a:effectLst/>
          </p:spPr>
        </p:pic>
        <p:pic>
          <p:nvPicPr>
            <p:cNvPr id="175" name="pasted-image.png"/>
            <p:cNvPicPr/>
            <p:nvPr/>
          </p:nvPicPr>
          <p:blipFill>
            <a:blip r:embed="rId7"/>
            <a:stretch>
              <a:fillRect/>
            </a:stretch>
          </p:blipFill>
          <p:spPr>
            <a:xfrm rot="16077841">
              <a:off x="4330976" y="1039846"/>
              <a:ext cx="2388791" cy="381351"/>
            </a:xfrm>
            <a:prstGeom prst="rect">
              <a:avLst/>
            </a:prstGeom>
            <a:ln w="12700" cap="flat">
              <a:noFill/>
              <a:miter lim="400000"/>
            </a:ln>
            <a:effectLst/>
          </p:spPr>
        </p:pic>
        <p:pic>
          <p:nvPicPr>
            <p:cNvPr id="176" name="pasted-image.png"/>
            <p:cNvPicPr/>
            <p:nvPr/>
          </p:nvPicPr>
          <p:blipFill>
            <a:blip r:embed="rId8"/>
            <a:stretch>
              <a:fillRect/>
            </a:stretch>
          </p:blipFill>
          <p:spPr>
            <a:xfrm rot="16410879">
              <a:off x="1696401" y="1016195"/>
              <a:ext cx="2341563" cy="379685"/>
            </a:xfrm>
            <a:prstGeom prst="rect">
              <a:avLst/>
            </a:prstGeom>
            <a:ln w="12700" cap="flat">
              <a:noFill/>
              <a:miter lim="400000"/>
            </a:ln>
            <a:effectLst/>
          </p:spPr>
        </p:pic>
        <p:sp>
          <p:nvSpPr>
            <p:cNvPr id="177" name="Shape 177"/>
            <p:cNvSpPr/>
            <p:nvPr/>
          </p:nvSpPr>
          <p:spPr>
            <a:xfrm>
              <a:off x="-181207" y="430864"/>
              <a:ext cx="2432267" cy="36947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60927" tIns="60927" rIns="60927" bIns="60927" numCol="1" anchor="t">
              <a:spAutoFit/>
            </a:bodyPr>
            <a:lstStyle>
              <a:lvl1pPr algn="r"/>
            </a:lstStyle>
            <a:p>
              <a:pPr marL="0" marR="0" lvl="0" indent="0" algn="r" defTabSz="914400" rtl="0" eaLnBrk="1" fontAlgn="auto" latinLnBrk="0" hangingPunct="1">
                <a:lnSpc>
                  <a:spcPct val="100000"/>
                </a:lnSpc>
                <a:spcBef>
                  <a:spcPts val="0"/>
                </a:spcBef>
                <a:spcAft>
                  <a:spcPts val="0"/>
                </a:spcAft>
                <a:buClrTx/>
                <a:buSzTx/>
                <a:buFontTx/>
                <a:buNone/>
                <a:tabLst/>
                <a:defRPr>
                  <a:solidFill>
                    <a:srgbClr val="000000"/>
                  </a:solidFill>
                </a:defRPr>
              </a:pPr>
              <a:r>
                <a:rPr kumimoji="0" sz="2400" b="0" i="0" u="none" strike="noStrike" kern="1200" cap="none" spc="0" normalizeH="0" baseline="0" noProof="0" dirty="0">
                  <a:ln>
                    <a:noFill/>
                  </a:ln>
                  <a:solidFill>
                    <a:srgbClr val="000000"/>
                  </a:solidFill>
                  <a:effectLst/>
                  <a:uLnTx/>
                  <a:uFillTx/>
                  <a:latin typeface="Segoe UI"/>
                  <a:ea typeface="+mn-ea"/>
                  <a:cs typeface="+mn-cs"/>
                </a:rPr>
                <a:t>Pads for crocodile clips</a:t>
              </a:r>
            </a:p>
          </p:txBody>
        </p:sp>
      </p:grpSp>
      <p:sp>
        <p:nvSpPr>
          <p:cNvPr id="179" name="Shape 179"/>
          <p:cNvSpPr/>
          <p:nvPr/>
        </p:nvSpPr>
        <p:spPr>
          <a:xfrm flipV="1">
            <a:off x="3653446" y="2582776"/>
            <a:ext cx="1633778" cy="1"/>
          </a:xfrm>
          <a:prstGeom prst="line">
            <a:avLst/>
          </a:prstGeom>
          <a:ln w="25400">
            <a:solidFill>
              <a:srgbClr val="FF3C52"/>
            </a:solidFill>
            <a:tailEnd type="triangle"/>
          </a:ln>
          <a:effectLst>
            <a:outerShdw blurRad="38100" dist="20000" dir="5400000" rotWithShape="0">
              <a:srgbClr val="000000">
                <a:alpha val="38000"/>
              </a:srgbClr>
            </a:outerShdw>
          </a:effectLst>
        </p:spPr>
        <p:txBody>
          <a:bodyPr lIns="60927" rIns="60927"/>
          <a:lstStyle/>
          <a:p>
            <a:pPr marL="0" marR="0" lvl="0" indent="0" algn="l" defTabSz="609265" rtl="0" eaLnBrk="1" fontAlgn="auto" latinLnBrk="0" hangingPunct="1">
              <a:lnSpc>
                <a:spcPct val="100000"/>
              </a:lnSpc>
              <a:spcBef>
                <a:spcPts val="0"/>
              </a:spcBef>
              <a:spcAft>
                <a:spcPts val="0"/>
              </a:spcAft>
              <a:buClrTx/>
              <a:buSzTx/>
              <a:buFontTx/>
              <a:buNone/>
              <a:tabLst/>
              <a:defRPr sz="1200">
                <a:solidFill>
                  <a:srgbClr val="000000"/>
                </a:solidFill>
                <a:latin typeface="+mj-lt"/>
                <a:ea typeface="+mj-ea"/>
                <a:cs typeface="+mj-cs"/>
                <a:sym typeface="Helvetica"/>
              </a:defRPr>
            </a:pPr>
            <a:endParaRPr kumimoji="0" sz="1600" b="0" i="0" u="none" strike="noStrike" kern="1200" cap="none" spc="0" normalizeH="0" baseline="0" noProof="0">
              <a:ln>
                <a:noFill/>
              </a:ln>
              <a:solidFill>
                <a:srgbClr val="000000"/>
              </a:solidFill>
              <a:effectLst/>
              <a:uLnTx/>
              <a:uFillTx/>
              <a:latin typeface="Tw Cen MT" panose="020B0602020104020603" pitchFamily="34" charset="77"/>
              <a:ea typeface="+mn-ea"/>
              <a:cs typeface="+mn-cs"/>
              <a:sym typeface="Helvetica"/>
            </a:endParaRPr>
          </a:p>
        </p:txBody>
      </p:sp>
      <p:sp>
        <p:nvSpPr>
          <p:cNvPr id="189" name="Shape 189"/>
          <p:cNvSpPr/>
          <p:nvPr/>
        </p:nvSpPr>
        <p:spPr>
          <a:xfrm>
            <a:off x="7700446" y="2567545"/>
            <a:ext cx="1117019" cy="26063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a:ln>
                <a:noFill/>
              </a:ln>
              <a:solidFill>
                <a:srgbClr val="505050"/>
              </a:solidFill>
              <a:effectLst/>
              <a:uLnTx/>
              <a:uFillTx/>
              <a:latin typeface="Tw Cen MT" panose="020B0602020104020603" pitchFamily="34" charset="77"/>
              <a:ea typeface="+mn-ea"/>
              <a:cs typeface="+mn-cs"/>
            </a:endParaRPr>
          </a:p>
        </p:txBody>
      </p:sp>
      <p:sp>
        <p:nvSpPr>
          <p:cNvPr id="190" name="Shape 190"/>
          <p:cNvSpPr/>
          <p:nvPr/>
        </p:nvSpPr>
        <p:spPr>
          <a:xfrm>
            <a:off x="3820351" y="3647329"/>
            <a:ext cx="525656" cy="4434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a:ln>
                <a:noFill/>
              </a:ln>
              <a:solidFill>
                <a:srgbClr val="505050"/>
              </a:solidFill>
              <a:effectLst/>
              <a:uLnTx/>
              <a:uFillTx/>
              <a:latin typeface="Tw Cen MT" panose="020B0602020104020603" pitchFamily="34" charset="77"/>
              <a:ea typeface="+mn-ea"/>
              <a:cs typeface="+mn-cs"/>
            </a:endParaRPr>
          </a:p>
        </p:txBody>
      </p:sp>
      <p:sp>
        <p:nvSpPr>
          <p:cNvPr id="191" name="Shape 191"/>
          <p:cNvSpPr/>
          <p:nvPr/>
        </p:nvSpPr>
        <p:spPr>
          <a:xfrm>
            <a:off x="7815531" y="3647328"/>
            <a:ext cx="1073014" cy="40449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a:ln>
                <a:noFill/>
              </a:ln>
              <a:solidFill>
                <a:srgbClr val="505050"/>
              </a:solidFill>
              <a:effectLst/>
              <a:uLnTx/>
              <a:uFillTx/>
              <a:latin typeface="Tw Cen MT" panose="020B0602020104020603" pitchFamily="34" charset="77"/>
              <a:ea typeface="+mn-ea"/>
              <a:cs typeface="+mn-cs"/>
            </a:endParaRPr>
          </a:p>
        </p:txBody>
      </p:sp>
      <p:sp>
        <p:nvSpPr>
          <p:cNvPr id="183" name="Shape 183"/>
          <p:cNvSpPr/>
          <p:nvPr/>
        </p:nvSpPr>
        <p:spPr>
          <a:xfrm>
            <a:off x="3849698" y="4927230"/>
            <a:ext cx="4490780" cy="24465"/>
          </a:xfrm>
          <a:prstGeom prst="rect">
            <a:avLst/>
          </a:prstGeom>
          <a:ln w="25400">
            <a:solidFill>
              <a:srgbClr val="FF3C52"/>
            </a:solidFill>
          </a:ln>
          <a:effectLst>
            <a:outerShdw blurRad="38100" dist="20000" dir="5400000" rotWithShape="0">
              <a:srgbClr val="000000">
                <a:alpha val="38000"/>
              </a:srgbClr>
            </a:outerShdw>
          </a:effectLst>
        </p:spPr>
        <p:txBody>
          <a:bodyPr lIns="0" tIns="0" rIns="0" bIns="0"/>
          <a:lstStyle/>
          <a:p>
            <a:pPr marL="0" marR="0" lvl="0" indent="0" algn="l" defTabSz="914400" rtl="0" eaLnBrk="1" fontAlgn="auto" latinLnBrk="0" hangingPunct="1">
              <a:lnSpc>
                <a:spcPct val="100000"/>
              </a:lnSpc>
              <a:spcBef>
                <a:spcPts val="0"/>
              </a:spcBef>
              <a:spcAft>
                <a:spcPts val="0"/>
              </a:spcAft>
              <a:buClrTx/>
              <a:buSzTx/>
              <a:buFontTx/>
              <a:buNone/>
              <a:tabLst/>
              <a:defRPr>
                <a:solidFill>
                  <a:srgbClr val="FFFFFF"/>
                </a:solidFill>
              </a:defRPr>
            </a:pPr>
            <a:endParaRPr kumimoji="0" sz="2532" b="0" i="0" u="none" strike="noStrike" kern="1200" cap="none" spc="0" normalizeH="0" baseline="0" noProof="0">
              <a:ln>
                <a:noFill/>
              </a:ln>
              <a:solidFill>
                <a:srgbClr val="FFFFFF"/>
              </a:solidFill>
              <a:effectLst/>
              <a:uLnTx/>
              <a:uFillTx/>
              <a:latin typeface="Tw Cen MT" panose="020B0602020104020603" pitchFamily="34" charset="77"/>
              <a:ea typeface="+mn-ea"/>
              <a:cs typeface="+mn-cs"/>
            </a:endParaRPr>
          </a:p>
        </p:txBody>
      </p:sp>
      <p:sp>
        <p:nvSpPr>
          <p:cNvPr id="192" name="Shape 192"/>
          <p:cNvSpPr/>
          <p:nvPr/>
        </p:nvSpPr>
        <p:spPr>
          <a:xfrm>
            <a:off x="8357117" y="4723728"/>
            <a:ext cx="463732" cy="21494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5766" y="0"/>
                </a:lnTo>
                <a:lnTo>
                  <a:pt x="15766" y="21600"/>
                </a:lnTo>
                <a:lnTo>
                  <a:pt x="0" y="2160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a:ln>
                <a:noFill/>
              </a:ln>
              <a:solidFill>
                <a:srgbClr val="505050"/>
              </a:solidFill>
              <a:effectLst/>
              <a:uLnTx/>
              <a:uFillTx/>
              <a:latin typeface="Tw Cen MT" panose="020B0602020104020603" pitchFamily="34" charset="77"/>
              <a:ea typeface="+mn-ea"/>
              <a:cs typeface="+mn-cs"/>
            </a:endParaRPr>
          </a:p>
        </p:txBody>
      </p:sp>
      <p:sp>
        <p:nvSpPr>
          <p:cNvPr id="193" name="Shape 193"/>
          <p:cNvSpPr/>
          <p:nvPr/>
        </p:nvSpPr>
        <p:spPr>
          <a:xfrm>
            <a:off x="4496634" y="2567542"/>
            <a:ext cx="4320830" cy="28433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a:ln>
                <a:noFill/>
              </a:ln>
              <a:solidFill>
                <a:srgbClr val="505050"/>
              </a:solidFill>
              <a:effectLst/>
              <a:uLnTx/>
              <a:uFillTx/>
              <a:latin typeface="Tw Cen MT" panose="020B0602020104020603" pitchFamily="34" charset="77"/>
              <a:ea typeface="+mn-ea"/>
              <a:cs typeface="+mn-cs"/>
            </a:endParaRPr>
          </a:p>
        </p:txBody>
      </p:sp>
      <p:sp>
        <p:nvSpPr>
          <p:cNvPr id="194" name="Shape 194"/>
          <p:cNvSpPr/>
          <p:nvPr/>
        </p:nvSpPr>
        <p:spPr>
          <a:xfrm>
            <a:off x="3823384" y="3647329"/>
            <a:ext cx="1368849" cy="45357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a:ln>
                <a:noFill/>
              </a:ln>
              <a:solidFill>
                <a:srgbClr val="505050"/>
              </a:solidFill>
              <a:effectLst/>
              <a:uLnTx/>
              <a:uFillTx/>
              <a:latin typeface="Tw Cen MT" panose="020B0602020104020603" pitchFamily="34" charset="77"/>
              <a:ea typeface="+mn-ea"/>
              <a:cs typeface="+mn-cs"/>
            </a:endParaRPr>
          </a:p>
        </p:txBody>
      </p:sp>
      <p:sp>
        <p:nvSpPr>
          <p:cNvPr id="195" name="Shape 195"/>
          <p:cNvSpPr/>
          <p:nvPr/>
        </p:nvSpPr>
        <p:spPr>
          <a:xfrm>
            <a:off x="3849698" y="3647327"/>
            <a:ext cx="2263229" cy="541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a:ln>
                <a:noFill/>
              </a:ln>
              <a:solidFill>
                <a:srgbClr val="505050"/>
              </a:solidFill>
              <a:effectLst/>
              <a:uLnTx/>
              <a:uFillTx/>
              <a:latin typeface="Tw Cen MT" panose="020B0602020104020603" pitchFamily="34" charset="77"/>
              <a:ea typeface="+mn-ea"/>
              <a:cs typeface="+mn-cs"/>
            </a:endParaRPr>
          </a:p>
        </p:txBody>
      </p:sp>
      <p:sp>
        <p:nvSpPr>
          <p:cNvPr id="196" name="Shape 196"/>
          <p:cNvSpPr/>
          <p:nvPr/>
        </p:nvSpPr>
        <p:spPr>
          <a:xfrm>
            <a:off x="7055621" y="3647326"/>
            <a:ext cx="1832925" cy="3977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532" b="0" i="0" u="none" strike="noStrike" kern="1200" cap="none" spc="0" normalizeH="0" baseline="0" noProof="0">
              <a:ln>
                <a:noFill/>
              </a:ln>
              <a:solidFill>
                <a:srgbClr val="505050"/>
              </a:solidFill>
              <a:effectLst/>
              <a:uLnTx/>
              <a:uFillTx/>
              <a:latin typeface="Tw Cen MT" panose="020B0602020104020603" pitchFamily="34" charset="77"/>
              <a:ea typeface="+mn-ea"/>
              <a:cs typeface="+mn-cs"/>
            </a:endParaRPr>
          </a:p>
        </p:txBody>
      </p:sp>
      <p:sp>
        <p:nvSpPr>
          <p:cNvPr id="29" name="Title 1">
            <a:extLst>
              <a:ext uri="{FF2B5EF4-FFF2-40B4-BE49-F238E27FC236}">
                <a16:creationId xmlns:a16="http://schemas.microsoft.com/office/drawing/2014/main" id="{8CED38F7-4580-47DE-B475-891DC2611A63}"/>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The </a:t>
            </a:r>
            <a:r>
              <a:rPr kumimoji="0" lang="en-US" sz="4705" b="0" i="0" u="none" strike="noStrike" kern="1200" cap="none" spc="-100" normalizeH="0" baseline="0" noProof="0" dirty="0" err="1">
                <a:ln w="3175">
                  <a:noFill/>
                </a:ln>
                <a:gradFill>
                  <a:gsLst>
                    <a:gs pos="1250">
                      <a:srgbClr val="505050"/>
                    </a:gs>
                    <a:gs pos="100000">
                      <a:srgbClr val="505050"/>
                    </a:gs>
                  </a:gsLst>
                  <a:lin ang="5400000" scaled="0"/>
                </a:gradFill>
                <a:effectLst/>
                <a:uLnTx/>
                <a:uFillTx/>
                <a:latin typeface="Segoe UI Light"/>
                <a:ea typeface="+mn-ea"/>
                <a:cs typeface="Segoe UI" pitchFamily="34" charset="0"/>
              </a:rPr>
              <a:t>micro:bit</a:t>
            </a: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4601227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17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iterate>
                                    <p:tmAbs val="0"/>
                                  </p:iterate>
                                  <p:childTnLst>
                                    <p:set>
                                      <p:cBhvr>
                                        <p:cTn id="13" fill="hold">
                                          <p:stCondLst>
                                            <p:cond delay="0"/>
                                          </p:stCondLst>
                                        </p:cTn>
                                        <p:tgtEl>
                                          <p:spTgt spid="179"/>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16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189"/>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iterate>
                                    <p:tmAbs val="0"/>
                                  </p:iterate>
                                  <p:childTnLst>
                                    <p:set>
                                      <p:cBhvr>
                                        <p:cTn id="22" fill="hold"/>
                                        <p:tgtEl>
                                          <p:spTgt spid="1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189"/>
                                        </p:tgtEl>
                                        <p:attrNameLst>
                                          <p:attrName>style.visibility</p:attrName>
                                        </p:attrNameLst>
                                      </p:cBhvr>
                                      <p:to>
                                        <p:strVal val="hidden"/>
                                      </p:to>
                                    </p:set>
                                  </p:childTnLst>
                                </p:cTn>
                              </p:par>
                            </p:childTnLst>
                          </p:cTn>
                        </p:par>
                        <p:par>
                          <p:cTn id="27" fill="hold">
                            <p:stCondLst>
                              <p:cond delay="0"/>
                            </p:stCondLst>
                            <p:childTnLst>
                              <p:par>
                                <p:cTn id="28" presetID="1" presetClass="exit" presetSubtype="0" fill="hold" grpId="1" nodeType="afterEffect">
                                  <p:stCondLst>
                                    <p:cond delay="0"/>
                                  </p:stCondLst>
                                  <p:iterate>
                                    <p:tmAbs val="0"/>
                                  </p:iterate>
                                  <p:childTnLst>
                                    <p:set>
                                      <p:cBhvr>
                                        <p:cTn id="29" fill="hold">
                                          <p:stCondLst>
                                            <p:cond delay="0"/>
                                          </p:stCondLst>
                                        </p:cTn>
                                        <p:tgtEl>
                                          <p:spTgt spid="193"/>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16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190"/>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0"/>
                                  </p:stCondLst>
                                  <p:iterate>
                                    <p:tmAbs val="0"/>
                                  </p:iterate>
                                  <p:childTnLst>
                                    <p:set>
                                      <p:cBhvr>
                                        <p:cTn id="38" fill="hold"/>
                                        <p:tgtEl>
                                          <p:spTgt spid="194"/>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0" nodeType="afterEffect">
                                  <p:stCondLst>
                                    <p:cond delay="0"/>
                                  </p:stCondLst>
                                  <p:iterate>
                                    <p:tmAbs val="0"/>
                                  </p:iterate>
                                  <p:childTnLst>
                                    <p:set>
                                      <p:cBhvr>
                                        <p:cTn id="41" fill="hold"/>
                                        <p:tgtEl>
                                          <p:spTgt spid="19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iterate>
                                    <p:tmAbs val="0"/>
                                  </p:iterate>
                                  <p:childTnLst>
                                    <p:set>
                                      <p:cBhvr>
                                        <p:cTn id="45" fill="hold">
                                          <p:stCondLst>
                                            <p:cond delay="0"/>
                                          </p:stCondLst>
                                        </p:cTn>
                                        <p:tgtEl>
                                          <p:spTgt spid="194"/>
                                        </p:tgtEl>
                                        <p:attrNameLst>
                                          <p:attrName>style.visibility</p:attrName>
                                        </p:attrNameLst>
                                      </p:cBhvr>
                                      <p:to>
                                        <p:strVal val="hidden"/>
                                      </p:to>
                                    </p:set>
                                  </p:childTnLst>
                                </p:cTn>
                              </p:par>
                            </p:childTnLst>
                          </p:cTn>
                        </p:par>
                        <p:par>
                          <p:cTn id="46" fill="hold">
                            <p:stCondLst>
                              <p:cond delay="0"/>
                            </p:stCondLst>
                            <p:childTnLst>
                              <p:par>
                                <p:cTn id="47" presetID="1" presetClass="exit" presetSubtype="0" fill="hold" grpId="1" nodeType="afterEffect">
                                  <p:stCondLst>
                                    <p:cond delay="0"/>
                                  </p:stCondLst>
                                  <p:iterate>
                                    <p:tmAbs val="0"/>
                                  </p:iterate>
                                  <p:childTnLst>
                                    <p:set>
                                      <p:cBhvr>
                                        <p:cTn id="48" fill="hold">
                                          <p:stCondLst>
                                            <p:cond delay="0"/>
                                          </p:stCondLst>
                                        </p:cTn>
                                        <p:tgtEl>
                                          <p:spTgt spid="190"/>
                                        </p:tgtEl>
                                        <p:attrNameLst>
                                          <p:attrName>style.visibility</p:attrName>
                                        </p:attrNameLst>
                                      </p:cBhvr>
                                      <p:to>
                                        <p:strVal val="hidden"/>
                                      </p:to>
                                    </p:set>
                                  </p:childTnLst>
                                </p:cTn>
                              </p:par>
                            </p:childTnLst>
                          </p:cTn>
                        </p:par>
                        <p:par>
                          <p:cTn id="49" fill="hold">
                            <p:stCondLst>
                              <p:cond delay="0"/>
                            </p:stCondLst>
                            <p:childTnLst>
                              <p:par>
                                <p:cTn id="50" presetID="1" presetClass="exit" presetSubtype="0" fill="hold" grpId="1" nodeType="afterEffect">
                                  <p:stCondLst>
                                    <p:cond delay="0"/>
                                  </p:stCondLst>
                                  <p:iterate>
                                    <p:tmAbs val="0"/>
                                  </p:iterate>
                                  <p:childTnLst>
                                    <p:set>
                                      <p:cBhvr>
                                        <p:cTn id="51" fill="hold">
                                          <p:stCondLst>
                                            <p:cond delay="0"/>
                                          </p:stCondLst>
                                        </p:cTn>
                                        <p:tgtEl>
                                          <p:spTgt spid="195"/>
                                        </p:tgtEl>
                                        <p:attrNameLst>
                                          <p:attrName>style.visibility</p:attrName>
                                        </p:attrNameLst>
                                      </p:cBhvr>
                                      <p:to>
                                        <p:strVal val="hidden"/>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166"/>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iterate>
                                    <p:tmAbs val="0"/>
                                  </p:iterate>
                                  <p:childTnLst>
                                    <p:set>
                                      <p:cBhvr>
                                        <p:cTn id="57" fill="hold"/>
                                        <p:tgtEl>
                                          <p:spTgt spid="191"/>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iterate>
                                    <p:tmAbs val="0"/>
                                  </p:iterate>
                                  <p:childTnLst>
                                    <p:set>
                                      <p:cBhvr>
                                        <p:cTn id="60" fill="hold"/>
                                        <p:tgtEl>
                                          <p:spTgt spid="19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iterate>
                                    <p:tmAbs val="0"/>
                                  </p:iterate>
                                  <p:childTnLst>
                                    <p:set>
                                      <p:cBhvr>
                                        <p:cTn id="64" fill="hold">
                                          <p:stCondLst>
                                            <p:cond delay="0"/>
                                          </p:stCondLst>
                                        </p:cTn>
                                        <p:tgtEl>
                                          <p:spTgt spid="196"/>
                                        </p:tgtEl>
                                        <p:attrNameLst>
                                          <p:attrName>style.visibility</p:attrName>
                                        </p:attrNameLst>
                                      </p:cBhvr>
                                      <p:to>
                                        <p:strVal val="hidden"/>
                                      </p:to>
                                    </p:set>
                                  </p:childTnLst>
                                </p:cTn>
                              </p:par>
                            </p:childTnLst>
                          </p:cTn>
                        </p:par>
                        <p:par>
                          <p:cTn id="65" fill="hold">
                            <p:stCondLst>
                              <p:cond delay="0"/>
                            </p:stCondLst>
                            <p:childTnLst>
                              <p:par>
                                <p:cTn id="66" presetID="1" presetClass="exit" presetSubtype="0" fill="hold" grpId="1" nodeType="afterEffect">
                                  <p:stCondLst>
                                    <p:cond delay="0"/>
                                  </p:stCondLst>
                                  <p:iterate>
                                    <p:tmAbs val="0"/>
                                  </p:iterate>
                                  <p:childTnLst>
                                    <p:set>
                                      <p:cBhvr>
                                        <p:cTn id="67" fill="hold">
                                          <p:stCondLst>
                                            <p:cond delay="0"/>
                                          </p:stCondLst>
                                        </p:cTn>
                                        <p:tgtEl>
                                          <p:spTgt spid="191"/>
                                        </p:tgtEl>
                                        <p:attrNameLst>
                                          <p:attrName>style.visibility</p:attrName>
                                        </p:attrNameLst>
                                      </p:cBhvr>
                                      <p:to>
                                        <p:strVal val="hidden"/>
                                      </p:to>
                                    </p:set>
                                  </p:childTnLst>
                                </p:cTn>
                              </p:par>
                            </p:childTnLst>
                          </p:cTn>
                        </p:par>
                        <p:par>
                          <p:cTn id="68" fill="hold">
                            <p:stCondLst>
                              <p:cond delay="0"/>
                            </p:stCondLst>
                            <p:childTnLst>
                              <p:par>
                                <p:cTn id="69" presetID="1" presetClass="entr" presetSubtype="0" fill="hold" grpId="0" nodeType="afterEffect">
                                  <p:stCondLst>
                                    <p:cond delay="0"/>
                                  </p:stCondLst>
                                  <p:iterate>
                                    <p:tmAbs val="0"/>
                                  </p:iterate>
                                  <p:childTnLst>
                                    <p:set>
                                      <p:cBhvr>
                                        <p:cTn id="70" fill="hold"/>
                                        <p:tgtEl>
                                          <p:spTgt spid="17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iterate>
                                    <p:tmAbs val="0"/>
                                  </p:iterate>
                                  <p:childTnLst>
                                    <p:set>
                                      <p:cBhvr>
                                        <p:cTn id="74" fill="hold">
                                          <p:stCondLst>
                                            <p:cond delay="0"/>
                                          </p:stCondLst>
                                        </p:cTn>
                                        <p:tgtEl>
                                          <p:spTgt spid="173"/>
                                        </p:tgtEl>
                                        <p:attrNameLst>
                                          <p:attrName>style.visibility</p:attrName>
                                        </p:attrNameLst>
                                      </p:cBhvr>
                                      <p:to>
                                        <p:strVal val="hidden"/>
                                      </p:to>
                                    </p:set>
                                  </p:childTnLst>
                                </p:cTn>
                              </p:par>
                            </p:childTnLst>
                          </p:cTn>
                        </p:par>
                        <p:par>
                          <p:cTn id="75" fill="hold">
                            <p:stCondLst>
                              <p:cond delay="0"/>
                            </p:stCondLst>
                            <p:childTnLst>
                              <p:par>
                                <p:cTn id="76" presetID="1" presetClass="entr" presetSubtype="0" fill="hold" grpId="0" nodeType="afterEffect">
                                  <p:stCondLst>
                                    <p:cond delay="0"/>
                                  </p:stCondLst>
                                  <p:iterate>
                                    <p:tmAbs val="0"/>
                                  </p:iterate>
                                  <p:childTnLst>
                                    <p:set>
                                      <p:cBhvr>
                                        <p:cTn id="77" fill="hold"/>
                                        <p:tgtEl>
                                          <p:spTgt spid="178"/>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grpId="1" nodeType="clickEffect">
                                  <p:stCondLst>
                                    <p:cond delay="0"/>
                                  </p:stCondLst>
                                  <p:iterate>
                                    <p:tmAbs val="0"/>
                                  </p:iterate>
                                  <p:childTnLst>
                                    <p:set>
                                      <p:cBhvr>
                                        <p:cTn id="81" fill="hold">
                                          <p:stCondLst>
                                            <p:cond delay="0"/>
                                          </p:stCondLst>
                                        </p:cTn>
                                        <p:tgtEl>
                                          <p:spTgt spid="178"/>
                                        </p:tgtEl>
                                        <p:attrNameLst>
                                          <p:attrName>style.visibility</p:attrName>
                                        </p:attrNameLst>
                                      </p:cBhvr>
                                      <p:to>
                                        <p:strVal val="hidden"/>
                                      </p:to>
                                    </p:set>
                                  </p:childTnLst>
                                </p:cTn>
                              </p:par>
                            </p:childTnLst>
                          </p:cTn>
                        </p:par>
                        <p:par>
                          <p:cTn id="82" fill="hold">
                            <p:stCondLst>
                              <p:cond delay="0"/>
                            </p:stCondLst>
                            <p:childTnLst>
                              <p:par>
                                <p:cTn id="83" presetID="1" presetClass="entr" presetSubtype="0" fill="hold" grpId="0" nodeType="afterEffect">
                                  <p:stCondLst>
                                    <p:cond delay="0"/>
                                  </p:stCondLst>
                                  <p:iterate>
                                    <p:tmAbs val="0"/>
                                  </p:iterate>
                                  <p:childTnLst>
                                    <p:set>
                                      <p:cBhvr>
                                        <p:cTn id="84" fill="hold"/>
                                        <p:tgtEl>
                                          <p:spTgt spid="169"/>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iterate>
                                    <p:tmAbs val="0"/>
                                  </p:iterate>
                                  <p:childTnLst>
                                    <p:set>
                                      <p:cBhvr>
                                        <p:cTn id="87" fill="hold"/>
                                        <p:tgtEl>
                                          <p:spTgt spid="183"/>
                                        </p:tgtEl>
                                        <p:attrNameLst>
                                          <p:attrName>style.visibility</p:attrName>
                                        </p:attrNameLst>
                                      </p:cBhvr>
                                      <p:to>
                                        <p:strVal val="visible"/>
                                      </p:to>
                                    </p:set>
                                  </p:childTnLst>
                                </p:cTn>
                              </p:par>
                            </p:childTnLst>
                          </p:cTn>
                        </p:par>
                        <p:par>
                          <p:cTn id="88" fill="hold">
                            <p:stCondLst>
                              <p:cond delay="0"/>
                            </p:stCondLst>
                            <p:childTnLst>
                              <p:par>
                                <p:cTn id="89" presetID="1" presetClass="entr" presetSubtype="0" fill="hold" grpId="0" nodeType="afterEffect">
                                  <p:stCondLst>
                                    <p:cond delay="0"/>
                                  </p:stCondLst>
                                  <p:iterate>
                                    <p:tmAbs val="0"/>
                                  </p:iterate>
                                  <p:childTnLst>
                                    <p:set>
                                      <p:cBhvr>
                                        <p:cTn id="90" fill="hold"/>
                                        <p:tgtEl>
                                          <p:spTgt spid="19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iterate>
                                    <p:tmAbs val="0"/>
                                  </p:iterate>
                                  <p:childTnLst>
                                    <p:set>
                                      <p:cBhvr>
                                        <p:cTn id="94" fill="hold">
                                          <p:stCondLst>
                                            <p:cond delay="0"/>
                                          </p:stCondLst>
                                        </p:cTn>
                                        <p:tgtEl>
                                          <p:spTgt spid="183"/>
                                        </p:tgtEl>
                                        <p:attrNameLst>
                                          <p:attrName>style.visibility</p:attrName>
                                        </p:attrNameLst>
                                      </p:cBhvr>
                                      <p:to>
                                        <p:strVal val="hidden"/>
                                      </p:to>
                                    </p:set>
                                  </p:childTnLst>
                                </p:cTn>
                              </p:par>
                            </p:childTnLst>
                          </p:cTn>
                        </p:par>
                        <p:par>
                          <p:cTn id="95" fill="hold">
                            <p:stCondLst>
                              <p:cond delay="0"/>
                            </p:stCondLst>
                            <p:childTnLst>
                              <p:par>
                                <p:cTn id="96" presetID="1" presetClass="exit" presetSubtype="0" fill="hold" grpId="1" nodeType="afterEffect">
                                  <p:stCondLst>
                                    <p:cond delay="0"/>
                                  </p:stCondLst>
                                  <p:iterate>
                                    <p:tmAbs val="0"/>
                                  </p:iterate>
                                  <p:childTnLst>
                                    <p:set>
                                      <p:cBhvr>
                                        <p:cTn id="97" fill="hold">
                                          <p:stCondLst>
                                            <p:cond delay="0"/>
                                          </p:stCondLst>
                                        </p:cTn>
                                        <p:tgtEl>
                                          <p:spTgt spid="1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advAuto="0"/>
      <p:bldP spid="166" grpId="0" animBg="1" advAuto="0"/>
      <p:bldP spid="167" grpId="0" animBg="1" advAuto="0"/>
      <p:bldP spid="168" grpId="0" animBg="1" advAuto="0"/>
      <p:bldP spid="169" grpId="0" animBg="1" advAuto="0"/>
      <p:bldP spid="173" grpId="0" advAuto="0"/>
      <p:bldP spid="173" grpId="1" advAuto="0"/>
      <p:bldP spid="178" grpId="0" animBg="1" advAuto="0"/>
      <p:bldP spid="178" grpId="1" animBg="1" advAuto="0"/>
      <p:bldP spid="179" grpId="0" animBg="1" advAuto="0"/>
      <p:bldP spid="179" grpId="1" animBg="1" advAuto="0"/>
      <p:bldP spid="189" grpId="0" animBg="1" advAuto="0"/>
      <p:bldP spid="189" grpId="1" animBg="1" advAuto="0"/>
      <p:bldP spid="190" grpId="0" animBg="1" advAuto="0"/>
      <p:bldP spid="190" grpId="1" animBg="1" advAuto="0"/>
      <p:bldP spid="191" grpId="0" animBg="1" advAuto="0"/>
      <p:bldP spid="191" grpId="1" animBg="1" advAuto="0"/>
      <p:bldP spid="183" grpId="0" animBg="1" advAuto="0"/>
      <p:bldP spid="183" grpId="1" animBg="1" advAuto="0"/>
      <p:bldP spid="192" grpId="0" animBg="1" advAuto="0"/>
      <p:bldP spid="192" grpId="1" animBg="1" advAuto="0"/>
      <p:bldP spid="193" grpId="0" animBg="1" advAuto="0"/>
      <p:bldP spid="193" grpId="1" animBg="1" advAuto="0"/>
      <p:bldP spid="194" grpId="0" animBg="1" advAuto="0"/>
      <p:bldP spid="194" grpId="1" animBg="1" advAuto="0"/>
      <p:bldP spid="195" grpId="0" animBg="1" advAuto="0"/>
      <p:bldP spid="195" grpId="1" animBg="1" advAuto="0"/>
      <p:bldP spid="196" grpId="0" animBg="1" advAuto="0"/>
      <p:bldP spid="196"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16.png"/>
          <p:cNvPicPr/>
          <p:nvPr/>
        </p:nvPicPr>
        <p:blipFill>
          <a:blip r:embed="rId3" cstate="screen">
            <a:extLst>
              <a:ext uri="{28A0092B-C50C-407E-A947-70E740481C1C}">
                <a14:useLocalDpi xmlns:a14="http://schemas.microsoft.com/office/drawing/2010/main"/>
              </a:ext>
            </a:extLst>
          </a:blip>
          <a:stretch>
            <a:fillRect/>
          </a:stretch>
        </p:blipFill>
        <p:spPr>
          <a:xfrm>
            <a:off x="4031587" y="1432327"/>
            <a:ext cx="4128826" cy="3468213"/>
          </a:xfrm>
          <a:prstGeom prst="rect">
            <a:avLst/>
          </a:prstGeom>
          <a:ln w="12700">
            <a:miter lim="400000"/>
          </a:ln>
          <a:effectLst>
            <a:outerShdw blurRad="635000" dist="279400" dir="3300000" rotWithShape="0">
              <a:srgbClr val="333333">
                <a:alpha val="38000"/>
              </a:srgbClr>
            </a:outerShdw>
          </a:effectLst>
        </p:spPr>
      </p:pic>
      <p:pic>
        <p:nvPicPr>
          <p:cNvPr id="4" name="pasted-image.png"/>
          <p:cNvPicPr/>
          <p:nvPr/>
        </p:nvPicPr>
        <p:blipFill>
          <a:blip r:embed="rId4"/>
          <a:stretch>
            <a:fillRect/>
          </a:stretch>
        </p:blipFill>
        <p:spPr>
          <a:xfrm>
            <a:off x="4042704" y="1432327"/>
            <a:ext cx="4106592" cy="3468213"/>
          </a:xfrm>
          <a:prstGeom prst="rect">
            <a:avLst/>
          </a:prstGeom>
          <a:ln w="12700">
            <a:miter lim="400000"/>
          </a:ln>
        </p:spPr>
      </p:pic>
      <p:sp>
        <p:nvSpPr>
          <p:cNvPr id="5" name="Shape 202"/>
          <p:cNvSpPr/>
          <p:nvPr/>
        </p:nvSpPr>
        <p:spPr>
          <a:xfrm>
            <a:off x="8818997" y="2417760"/>
            <a:ext cx="2532390" cy="738536"/>
          </a:xfrm>
          <a:prstGeom prst="rect">
            <a:avLst/>
          </a:prstGeom>
          <a:ln w="12700">
            <a:miter lim="400000"/>
          </a:ln>
          <a:extLst>
            <a:ext uri="{C572A759-6A51-4108-AA02-DFA0A04FC94B}">
              <ma14:wrappingTextBoxFlag xmlns:ma14="http://schemas.microsoft.com/office/mac/drawingml/2011/main" xmlns="" val="1"/>
            </a:ext>
          </a:extLst>
        </p:spPr>
        <p:txBody>
          <a:bodyPr wrap="none" lIns="60943" rIns="60943">
            <a:spAutoFit/>
          </a:bodyPr>
          <a:lstStyle/>
          <a:p>
            <a:pPr marL="0" marR="0" lvl="0" indent="0" algn="l"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Battery connector</a:t>
            </a:r>
            <a:endParaRPr kumimoji="0" lang="en-GB"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endParaRPr>
          </a:p>
          <a:p>
            <a:pPr marL="0" marR="0" lvl="0" indent="0" algn="l"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lang="en-GB" sz="1800"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(2xAAA)</a:t>
            </a:r>
            <a:endParaRPr kumimoji="0" sz="1800"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endParaRPr>
          </a:p>
        </p:txBody>
      </p:sp>
      <p:sp>
        <p:nvSpPr>
          <p:cNvPr id="7" name="Shape 204"/>
          <p:cNvSpPr/>
          <p:nvPr/>
        </p:nvSpPr>
        <p:spPr>
          <a:xfrm>
            <a:off x="1353312" y="3256996"/>
            <a:ext cx="2152479" cy="461537"/>
          </a:xfrm>
          <a:prstGeom prst="rect">
            <a:avLst/>
          </a:prstGeom>
          <a:ln w="12700">
            <a:miter lim="400000"/>
          </a:ln>
          <a:extLst>
            <a:ext uri="{C572A759-6A51-4108-AA02-DFA0A04FC94B}">
              <ma14:wrappingTextBoxFlag xmlns:ma14="http://schemas.microsoft.com/office/mac/drawingml/2011/main" xmlns="" val="1"/>
            </a:ext>
          </a:extLst>
        </p:spPr>
        <p:txBody>
          <a:bodyPr wrap="none" lIns="60943" rIns="60943">
            <a:spAutoFit/>
          </a:bodyPr>
          <a:lstStyle/>
          <a:p>
            <a:pPr marL="0" marR="0" lvl="0" indent="0" algn="r"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sz="2399" b="0" i="0" u="none" strike="noStrike" kern="0" cap="none" spc="0" normalizeH="0" baseline="0" noProof="0">
                <a:ln>
                  <a:noFill/>
                </a:ln>
                <a:solidFill>
                  <a:srgbClr val="000000"/>
                </a:solidFill>
                <a:effectLst/>
                <a:uLnTx/>
                <a:uFillTx/>
                <a:latin typeface="Segoe UI"/>
                <a:ea typeface="Gill Sans MT Regular" charset="0"/>
                <a:cs typeface="Gill Sans MT Regular" charset="0"/>
                <a:sym typeface="Gill Sans"/>
              </a:rPr>
              <a:t>Magnetometer</a:t>
            </a:r>
            <a:endParaRPr kumimoji="0"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endParaRPr>
          </a:p>
        </p:txBody>
      </p:sp>
      <p:sp>
        <p:nvSpPr>
          <p:cNvPr id="8" name="Shape 205"/>
          <p:cNvSpPr/>
          <p:nvPr/>
        </p:nvSpPr>
        <p:spPr>
          <a:xfrm>
            <a:off x="1590880" y="2319086"/>
            <a:ext cx="2197362" cy="707758"/>
          </a:xfrm>
          <a:prstGeom prst="rect">
            <a:avLst/>
          </a:prstGeom>
          <a:ln w="12700">
            <a:miter lim="400000"/>
          </a:ln>
          <a:extLst>
            <a:ext uri="{C572A759-6A51-4108-AA02-DFA0A04FC94B}">
              <ma14:wrappingTextBoxFlag xmlns:ma14="http://schemas.microsoft.com/office/mac/drawingml/2011/main" xmlns="" val="1"/>
            </a:ext>
          </a:extLst>
        </p:spPr>
        <p:txBody>
          <a:bodyPr wrap="none" lIns="60943" rIns="60943">
            <a:spAutoFit/>
          </a:bodyPr>
          <a:lstStyle/>
          <a:p>
            <a:pPr marL="0" marR="0" lvl="0" indent="0" algn="l"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lang="fi-FI"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Main </a:t>
            </a:r>
            <a:r>
              <a:rPr kumimoji="0" lang="en-GB"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Processor</a:t>
            </a:r>
          </a:p>
          <a:p>
            <a:pPr marL="0" marR="0" lvl="0" indent="0" algn="r"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lang="en-GB" sz="1600"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Nordic nRF51822</a:t>
            </a:r>
          </a:p>
        </p:txBody>
      </p:sp>
      <p:sp>
        <p:nvSpPr>
          <p:cNvPr id="9" name="Shape 206"/>
          <p:cNvSpPr/>
          <p:nvPr/>
        </p:nvSpPr>
        <p:spPr>
          <a:xfrm>
            <a:off x="3652811" y="2582554"/>
            <a:ext cx="826133" cy="0"/>
          </a:xfrm>
          <a:prstGeom prst="line">
            <a:avLst/>
          </a:prstGeom>
          <a:ln w="25400">
            <a:solidFill>
              <a:srgbClr val="FF3C52"/>
            </a:solidFill>
          </a:ln>
          <a:effectLst>
            <a:outerShdw blurRad="38100" dist="20000" dir="5400000" rotWithShape="0">
              <a:srgbClr val="000000">
                <a:alpha val="38000"/>
              </a:srgbClr>
            </a:outerShdw>
          </a:effectLst>
        </p:spPr>
        <p:txBody>
          <a:bodyPr lIns="60943" rIns="60943"/>
          <a:lstStyle/>
          <a:p>
            <a:pPr marL="0" marR="0" lvl="0" indent="0" algn="l" defTabSz="609448" rtl="0" eaLnBrk="1" fontAlgn="auto" latinLnBrk="0" hangingPunct="0">
              <a:lnSpc>
                <a:spcPct val="100000"/>
              </a:lnSpc>
              <a:spcBef>
                <a:spcPts val="0"/>
              </a:spcBef>
              <a:spcAft>
                <a:spcPts val="0"/>
              </a:spcAft>
              <a:buClrTx/>
              <a:buSzTx/>
              <a:buFontTx/>
              <a:buNone/>
              <a:tabLst/>
              <a:defRPr sz="1200">
                <a:solidFill>
                  <a:srgbClr val="000000"/>
                </a:solidFill>
                <a:latin typeface="+mj-lt"/>
                <a:ea typeface="+mj-ea"/>
                <a:cs typeface="+mj-cs"/>
                <a:sym typeface="Helvetica"/>
              </a:defRPr>
            </a:pPr>
            <a:endParaRPr kumimoji="0" sz="1600" b="0" i="0" u="none" strike="noStrike" kern="0" cap="none" spc="0" normalizeH="0" baseline="0" noProof="0">
              <a:ln>
                <a:noFill/>
              </a:ln>
              <a:solidFill>
                <a:srgbClr val="000000"/>
              </a:solidFill>
              <a:effectLst/>
              <a:uLnTx/>
              <a:uFillTx/>
              <a:latin typeface="Helvetica"/>
              <a:ea typeface="+mn-ea"/>
              <a:cs typeface="Helvetica"/>
              <a:sym typeface="Helvetica"/>
            </a:endParaRPr>
          </a:p>
        </p:txBody>
      </p:sp>
      <p:sp>
        <p:nvSpPr>
          <p:cNvPr id="10" name="Shape 216"/>
          <p:cNvSpPr/>
          <p:nvPr/>
        </p:nvSpPr>
        <p:spPr>
          <a:xfrm>
            <a:off x="8020819" y="1893548"/>
            <a:ext cx="797354" cy="79227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465" y="21600"/>
                </a:lnTo>
                <a:lnTo>
                  <a:pt x="11465" y="0"/>
                </a:lnTo>
                <a:lnTo>
                  <a:pt x="0" y="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604533" rtl="0" eaLnBrk="1" fontAlgn="auto" latinLnBrk="0" hangingPunct="0">
              <a:lnSpc>
                <a:spcPct val="100000"/>
              </a:lnSpc>
              <a:spcBef>
                <a:spcPts val="0"/>
              </a:spcBef>
              <a:spcAft>
                <a:spcPts val="0"/>
              </a:spcAft>
              <a:buClrTx/>
              <a:buSzTx/>
              <a:buFontTx/>
              <a:buNone/>
              <a:tabLst/>
              <a:defRPr/>
            </a:pPr>
            <a:endParaRPr kumimoji="0" sz="2399" b="0" i="0" u="none" strike="noStrike" kern="0" cap="none" spc="0" normalizeH="0" baseline="0" noProof="0" dirty="0">
              <a:ln>
                <a:noFill/>
              </a:ln>
              <a:solidFill>
                <a:srgbClr val="505050"/>
              </a:solidFill>
              <a:effectLst/>
              <a:uLnTx/>
              <a:uFillTx/>
              <a:latin typeface="Gill Sans MT Regular" charset="0"/>
              <a:ea typeface="Gill Sans MT Regular" charset="0"/>
              <a:cs typeface="Gill Sans MT Regular" charset="0"/>
              <a:sym typeface="Gill Sans"/>
            </a:endParaRPr>
          </a:p>
        </p:txBody>
      </p:sp>
      <p:sp>
        <p:nvSpPr>
          <p:cNvPr id="11" name="Shape 217"/>
          <p:cNvSpPr/>
          <p:nvPr/>
        </p:nvSpPr>
        <p:spPr>
          <a:xfrm>
            <a:off x="3504182" y="3528881"/>
            <a:ext cx="766880" cy="338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604533" rtl="0" eaLnBrk="1" fontAlgn="auto" latinLnBrk="0" hangingPunct="0">
              <a:lnSpc>
                <a:spcPct val="100000"/>
              </a:lnSpc>
              <a:spcBef>
                <a:spcPts val="0"/>
              </a:spcBef>
              <a:spcAft>
                <a:spcPts val="0"/>
              </a:spcAft>
              <a:buClrTx/>
              <a:buSzTx/>
              <a:buFontTx/>
              <a:buNone/>
              <a:tabLst/>
              <a:defRPr/>
            </a:pPr>
            <a:endParaRPr kumimoji="0" sz="2399" b="0" i="0" u="none" strike="noStrike" kern="0" cap="none" spc="0" normalizeH="0" baseline="0" noProof="0" dirty="0">
              <a:ln>
                <a:noFill/>
              </a:ln>
              <a:solidFill>
                <a:srgbClr val="505050"/>
              </a:solidFill>
              <a:effectLst/>
              <a:uLnTx/>
              <a:uFillTx/>
              <a:latin typeface="Gill Sans MT Regular" charset="0"/>
              <a:ea typeface="Gill Sans MT Regular" charset="0"/>
              <a:cs typeface="Gill Sans MT Regular" charset="0"/>
              <a:sym typeface="Gill Sans"/>
            </a:endParaRPr>
          </a:p>
        </p:txBody>
      </p:sp>
      <p:sp>
        <p:nvSpPr>
          <p:cNvPr id="13" name="Shape 210"/>
          <p:cNvSpPr/>
          <p:nvPr/>
        </p:nvSpPr>
        <p:spPr>
          <a:xfrm>
            <a:off x="8932026" y="985046"/>
            <a:ext cx="1860731" cy="461537"/>
          </a:xfrm>
          <a:prstGeom prst="rect">
            <a:avLst/>
          </a:prstGeom>
          <a:ln w="12700">
            <a:miter lim="400000"/>
          </a:ln>
          <a:extLst>
            <a:ext uri="{C572A759-6A51-4108-AA02-DFA0A04FC94B}">
              <ma14:wrappingTextBoxFlag xmlns:ma14="http://schemas.microsoft.com/office/mac/drawingml/2011/main" xmlns="" val="1"/>
            </a:ext>
          </a:extLst>
        </p:spPr>
        <p:txBody>
          <a:bodyPr wrap="none" lIns="60943" rIns="60943">
            <a:spAutoFit/>
          </a:bodyPr>
          <a:lstStyle/>
          <a:p>
            <a:pPr marL="0" marR="0" lvl="0" indent="0" algn="l"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Reset Button</a:t>
            </a:r>
          </a:p>
        </p:txBody>
      </p:sp>
      <p:sp>
        <p:nvSpPr>
          <p:cNvPr id="14" name="Shape 211"/>
          <p:cNvSpPr/>
          <p:nvPr/>
        </p:nvSpPr>
        <p:spPr>
          <a:xfrm>
            <a:off x="933276" y="394913"/>
            <a:ext cx="2660630" cy="738536"/>
          </a:xfrm>
          <a:prstGeom prst="rect">
            <a:avLst/>
          </a:prstGeom>
          <a:ln w="12700">
            <a:miter lim="400000"/>
          </a:ln>
          <a:extLst>
            <a:ext uri="{C572A759-6A51-4108-AA02-DFA0A04FC94B}">
              <ma14:wrappingTextBoxFlag xmlns:ma14="http://schemas.microsoft.com/office/mac/drawingml/2011/main" xmlns="" val="1"/>
            </a:ext>
          </a:extLst>
        </p:spPr>
        <p:txBody>
          <a:bodyPr wrap="none" lIns="60943" rIns="60943">
            <a:spAutoFit/>
          </a:bodyPr>
          <a:lstStyle/>
          <a:p>
            <a:pPr marL="0" marR="0" lvl="0" indent="0" algn="r"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Micro USB</a:t>
            </a:r>
            <a:endParaRPr kumimoji="0" lang="en-GB"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endParaRPr>
          </a:p>
          <a:p>
            <a:pPr marL="0" marR="0" lvl="0" indent="0" algn="r"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lang="en-GB" sz="1800"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Power and Programming</a:t>
            </a:r>
            <a:endParaRPr kumimoji="0" sz="1800"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endParaRPr>
          </a:p>
        </p:txBody>
      </p:sp>
      <p:sp>
        <p:nvSpPr>
          <p:cNvPr id="15" name="Shape 212"/>
          <p:cNvSpPr/>
          <p:nvPr/>
        </p:nvSpPr>
        <p:spPr>
          <a:xfrm>
            <a:off x="1471839" y="4073813"/>
            <a:ext cx="2081946" cy="461537"/>
          </a:xfrm>
          <a:prstGeom prst="rect">
            <a:avLst/>
          </a:prstGeom>
          <a:ln w="12700">
            <a:miter lim="400000"/>
          </a:ln>
          <a:extLst>
            <a:ext uri="{C572A759-6A51-4108-AA02-DFA0A04FC94B}">
              <ma14:wrappingTextBoxFlag xmlns:ma14="http://schemas.microsoft.com/office/mac/drawingml/2011/main" xmlns="" val="1"/>
            </a:ext>
          </a:extLst>
        </p:spPr>
        <p:txBody>
          <a:bodyPr wrap="none" lIns="60943" rIns="60943">
            <a:spAutoFit/>
          </a:bodyPr>
          <a:lstStyle/>
          <a:p>
            <a:pPr marL="0" marR="0" lvl="0" indent="0" algn="r"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Acceleromater</a:t>
            </a:r>
          </a:p>
        </p:txBody>
      </p:sp>
      <p:sp>
        <p:nvSpPr>
          <p:cNvPr id="16" name="Shape 219"/>
          <p:cNvSpPr/>
          <p:nvPr/>
        </p:nvSpPr>
        <p:spPr>
          <a:xfrm>
            <a:off x="3553276" y="3977498"/>
            <a:ext cx="739794" cy="3809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380" y="21600"/>
                </a:lnTo>
                <a:lnTo>
                  <a:pt x="10380" y="0"/>
                </a:lnTo>
                <a:lnTo>
                  <a:pt x="21600" y="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604533" rtl="0" eaLnBrk="1" fontAlgn="auto" latinLnBrk="0" hangingPunct="0">
              <a:lnSpc>
                <a:spcPct val="100000"/>
              </a:lnSpc>
              <a:spcBef>
                <a:spcPts val="0"/>
              </a:spcBef>
              <a:spcAft>
                <a:spcPts val="0"/>
              </a:spcAft>
              <a:buClrTx/>
              <a:buSzTx/>
              <a:buFontTx/>
              <a:buNone/>
              <a:tabLst/>
              <a:defRPr/>
            </a:pPr>
            <a:endParaRPr kumimoji="0" sz="2399" b="0" i="0" u="none" strike="noStrike" kern="0" cap="none" spc="0" normalizeH="0" baseline="0" noProof="0" dirty="0">
              <a:ln>
                <a:noFill/>
              </a:ln>
              <a:solidFill>
                <a:srgbClr val="505050"/>
              </a:solidFill>
              <a:effectLst/>
              <a:uLnTx/>
              <a:uFillTx/>
              <a:latin typeface="Gill Sans MT Regular" charset="0"/>
              <a:ea typeface="Gill Sans MT Regular" charset="0"/>
              <a:cs typeface="Gill Sans MT Regular" charset="0"/>
              <a:sym typeface="Gill Sans"/>
            </a:endParaRPr>
          </a:p>
        </p:txBody>
      </p:sp>
      <p:sp>
        <p:nvSpPr>
          <p:cNvPr id="17" name="Shape 220"/>
          <p:cNvSpPr/>
          <p:nvPr/>
        </p:nvSpPr>
        <p:spPr>
          <a:xfrm>
            <a:off x="3593906" y="647145"/>
            <a:ext cx="2505482" cy="73853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604533" rtl="0" eaLnBrk="1" fontAlgn="auto" latinLnBrk="0" hangingPunct="0">
              <a:lnSpc>
                <a:spcPct val="100000"/>
              </a:lnSpc>
              <a:spcBef>
                <a:spcPts val="0"/>
              </a:spcBef>
              <a:spcAft>
                <a:spcPts val="0"/>
              </a:spcAft>
              <a:buClrTx/>
              <a:buSzTx/>
              <a:buFontTx/>
              <a:buNone/>
              <a:tabLst/>
              <a:defRPr/>
            </a:pPr>
            <a:endParaRPr kumimoji="0" sz="2399" b="0" i="0" u="none" strike="noStrike" kern="0" cap="none" spc="0" normalizeH="0" baseline="0" noProof="0" dirty="0">
              <a:ln>
                <a:noFill/>
              </a:ln>
              <a:solidFill>
                <a:srgbClr val="505050"/>
              </a:solidFill>
              <a:effectLst/>
              <a:uLnTx/>
              <a:uFillTx/>
              <a:latin typeface="Gill Sans MT Regular" charset="0"/>
              <a:ea typeface="Gill Sans MT Regular" charset="0"/>
              <a:cs typeface="Gill Sans MT Regular" charset="0"/>
              <a:sym typeface="Gill Sans"/>
            </a:endParaRPr>
          </a:p>
        </p:txBody>
      </p:sp>
      <p:sp>
        <p:nvSpPr>
          <p:cNvPr id="18" name="Shape 221"/>
          <p:cNvSpPr/>
          <p:nvPr/>
        </p:nvSpPr>
        <p:spPr>
          <a:xfrm>
            <a:off x="6889967" y="1223161"/>
            <a:ext cx="2041628" cy="3030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604533" rtl="0" eaLnBrk="1" fontAlgn="auto" latinLnBrk="0" hangingPunct="0">
              <a:lnSpc>
                <a:spcPct val="100000"/>
              </a:lnSpc>
              <a:spcBef>
                <a:spcPts val="0"/>
              </a:spcBef>
              <a:spcAft>
                <a:spcPts val="0"/>
              </a:spcAft>
              <a:buClrTx/>
              <a:buSzTx/>
              <a:buFontTx/>
              <a:buNone/>
              <a:tabLst/>
              <a:defRPr/>
            </a:pPr>
            <a:endParaRPr kumimoji="0" sz="2399" b="0" i="0" u="none" strike="noStrike" kern="0" cap="none" spc="0" normalizeH="0" baseline="0" noProof="0" dirty="0">
              <a:ln>
                <a:noFill/>
              </a:ln>
              <a:solidFill>
                <a:srgbClr val="505050"/>
              </a:solidFill>
              <a:effectLst/>
              <a:uLnTx/>
              <a:uFillTx/>
              <a:latin typeface="Gill Sans MT Regular" charset="0"/>
              <a:ea typeface="Gill Sans MT Regular" charset="0"/>
              <a:cs typeface="Gill Sans MT Regular" charset="0"/>
              <a:sym typeface="Gill Sans"/>
            </a:endParaRPr>
          </a:p>
        </p:txBody>
      </p:sp>
      <p:sp>
        <p:nvSpPr>
          <p:cNvPr id="19" name="Shape 205"/>
          <p:cNvSpPr/>
          <p:nvPr/>
        </p:nvSpPr>
        <p:spPr>
          <a:xfrm>
            <a:off x="90485" y="1426614"/>
            <a:ext cx="4196307" cy="461537"/>
          </a:xfrm>
          <a:prstGeom prst="rect">
            <a:avLst/>
          </a:prstGeom>
          <a:ln w="12700">
            <a:miter lim="400000"/>
          </a:ln>
          <a:extLst>
            <a:ext uri="{C572A759-6A51-4108-AA02-DFA0A04FC94B}">
              <ma14:wrappingTextBoxFlag xmlns:ma14="http://schemas.microsoft.com/office/mac/drawingml/2011/main" xmlns="" val="1"/>
            </a:ext>
          </a:extLst>
        </p:spPr>
        <p:txBody>
          <a:bodyPr wrap="none" lIns="60943" rIns="60943">
            <a:spAutoFit/>
          </a:bodyPr>
          <a:lstStyle/>
          <a:p>
            <a:pPr marL="0" marR="0" lvl="0" indent="0" algn="l"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lang="en-GB"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Antenna (Bluetooth &amp; RADIO)</a:t>
            </a:r>
            <a:endParaRPr kumimoji="0"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endParaRPr>
          </a:p>
        </p:txBody>
      </p:sp>
      <p:sp>
        <p:nvSpPr>
          <p:cNvPr id="20" name="Shape 206"/>
          <p:cNvSpPr/>
          <p:nvPr/>
        </p:nvSpPr>
        <p:spPr>
          <a:xfrm>
            <a:off x="3379600" y="1917927"/>
            <a:ext cx="826133" cy="0"/>
          </a:xfrm>
          <a:prstGeom prst="line">
            <a:avLst/>
          </a:prstGeom>
          <a:ln w="25400">
            <a:solidFill>
              <a:srgbClr val="FF3C52"/>
            </a:solidFill>
          </a:ln>
          <a:effectLst>
            <a:outerShdw blurRad="38100" dist="20000" dir="5400000" rotWithShape="0">
              <a:srgbClr val="000000">
                <a:alpha val="38000"/>
              </a:srgbClr>
            </a:outerShdw>
          </a:effectLst>
        </p:spPr>
        <p:txBody>
          <a:bodyPr lIns="60943" rIns="60943"/>
          <a:lstStyle/>
          <a:p>
            <a:pPr marL="0" marR="0" lvl="0" indent="0" algn="l" defTabSz="609448" rtl="0" eaLnBrk="1" fontAlgn="auto" latinLnBrk="0" hangingPunct="0">
              <a:lnSpc>
                <a:spcPct val="100000"/>
              </a:lnSpc>
              <a:spcBef>
                <a:spcPts val="0"/>
              </a:spcBef>
              <a:spcAft>
                <a:spcPts val="0"/>
              </a:spcAft>
              <a:buClrTx/>
              <a:buSzTx/>
              <a:buFontTx/>
              <a:buNone/>
              <a:tabLst/>
              <a:defRPr sz="1200">
                <a:solidFill>
                  <a:srgbClr val="000000"/>
                </a:solidFill>
                <a:latin typeface="+mj-lt"/>
                <a:ea typeface="+mj-ea"/>
                <a:cs typeface="+mj-cs"/>
                <a:sym typeface="Helvetica"/>
              </a:defRPr>
            </a:pPr>
            <a:endParaRPr kumimoji="0" sz="1600" b="0" i="0" u="none" strike="noStrike" kern="0" cap="none" spc="0" normalizeH="0" baseline="0" noProof="0">
              <a:ln>
                <a:noFill/>
              </a:ln>
              <a:solidFill>
                <a:srgbClr val="000000"/>
              </a:solidFill>
              <a:effectLst/>
              <a:uLnTx/>
              <a:uFillTx/>
              <a:latin typeface="Helvetica"/>
              <a:ea typeface="+mn-ea"/>
              <a:cs typeface="Helvetica"/>
              <a:sym typeface="Helvetica"/>
            </a:endParaRPr>
          </a:p>
        </p:txBody>
      </p:sp>
      <p:sp>
        <p:nvSpPr>
          <p:cNvPr id="21" name="Shape 205">
            <a:extLst>
              <a:ext uri="{FF2B5EF4-FFF2-40B4-BE49-F238E27FC236}">
                <a16:creationId xmlns:a16="http://schemas.microsoft.com/office/drawing/2014/main" id="{03E2907E-3A07-8049-AC48-AB76D367EEEB}"/>
              </a:ext>
            </a:extLst>
          </p:cNvPr>
          <p:cNvSpPr/>
          <p:nvPr/>
        </p:nvSpPr>
        <p:spPr>
          <a:xfrm>
            <a:off x="8818997" y="3378731"/>
            <a:ext cx="2700705" cy="738536"/>
          </a:xfrm>
          <a:prstGeom prst="rect">
            <a:avLst/>
          </a:prstGeom>
          <a:ln w="12700">
            <a:miter lim="400000"/>
          </a:ln>
          <a:extLst>
            <a:ext uri="{C572A759-6A51-4108-AA02-DFA0A04FC94B}">
              <ma14:wrappingTextBoxFlag xmlns:ma14="http://schemas.microsoft.com/office/mac/drawingml/2011/main" xmlns="" val="1"/>
            </a:ext>
          </a:extLst>
        </p:spPr>
        <p:txBody>
          <a:bodyPr wrap="none" lIns="60943" rIns="60943">
            <a:spAutoFit/>
          </a:bodyPr>
          <a:lstStyle/>
          <a:p>
            <a:pPr marL="0" marR="0" lvl="0" indent="0" algn="l"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lang="en-GB" sz="2399"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Interface Processor</a:t>
            </a:r>
          </a:p>
          <a:p>
            <a:pPr marL="0" marR="0" lvl="0" indent="0" algn="l" defTabSz="604533" rtl="0" eaLnBrk="1" fontAlgn="auto" latinLnBrk="0" hangingPunct="0">
              <a:lnSpc>
                <a:spcPct val="100000"/>
              </a:lnSpc>
              <a:spcBef>
                <a:spcPts val="0"/>
              </a:spcBef>
              <a:spcAft>
                <a:spcPts val="0"/>
              </a:spcAft>
              <a:buClrTx/>
              <a:buSzTx/>
              <a:buFontTx/>
              <a:buNone/>
              <a:tabLst/>
              <a:defRPr>
                <a:solidFill>
                  <a:srgbClr val="000000"/>
                </a:solidFill>
              </a:defRPr>
            </a:pPr>
            <a:r>
              <a:rPr kumimoji="0" lang="en-GB" sz="1800" b="0" i="0" u="none" strike="noStrike" kern="0" cap="none" spc="0" normalizeH="0" baseline="0" noProof="0" dirty="0">
                <a:ln>
                  <a:noFill/>
                </a:ln>
                <a:solidFill>
                  <a:srgbClr val="000000"/>
                </a:solidFill>
                <a:effectLst/>
                <a:uLnTx/>
                <a:uFillTx/>
                <a:latin typeface="Segoe UI"/>
                <a:ea typeface="Gill Sans MT Regular" charset="0"/>
                <a:cs typeface="Gill Sans MT Regular" charset="0"/>
                <a:sym typeface="Gill Sans"/>
              </a:rPr>
              <a:t>Provides drag-and-drop</a:t>
            </a:r>
          </a:p>
        </p:txBody>
      </p:sp>
      <p:sp>
        <p:nvSpPr>
          <p:cNvPr id="23" name="Shape 216">
            <a:extLst>
              <a:ext uri="{FF2B5EF4-FFF2-40B4-BE49-F238E27FC236}">
                <a16:creationId xmlns:a16="http://schemas.microsoft.com/office/drawing/2014/main" id="{D04CA742-204C-5541-9BEC-07166F31FD9E}"/>
              </a:ext>
            </a:extLst>
          </p:cNvPr>
          <p:cNvSpPr/>
          <p:nvPr/>
        </p:nvSpPr>
        <p:spPr>
          <a:xfrm>
            <a:off x="7512104" y="2817226"/>
            <a:ext cx="1174105" cy="79227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1465" y="21600"/>
                </a:lnTo>
                <a:lnTo>
                  <a:pt x="11465" y="0"/>
                </a:lnTo>
                <a:lnTo>
                  <a:pt x="0" y="0"/>
                </a:lnTo>
              </a:path>
            </a:pathLst>
          </a:custGeom>
          <a:ln w="25400">
            <a:solidFill>
              <a:srgbClr val="FF3C52"/>
            </a:solidFill>
          </a:ln>
          <a:effectLst>
            <a:outerShdw blurRad="38100" dist="20000" dir="5400000" rotWithShape="0">
              <a:srgbClr val="000000">
                <a:alpha val="38000"/>
              </a:srgbClr>
            </a:outerShdw>
          </a:effectLst>
        </p:spPr>
        <p:txBody>
          <a:bodyPr/>
          <a:lstStyle/>
          <a:p>
            <a:pPr marL="0" marR="0" lvl="0" indent="0" algn="l" defTabSz="604533" rtl="0" eaLnBrk="1" fontAlgn="auto" latinLnBrk="0" hangingPunct="0">
              <a:lnSpc>
                <a:spcPct val="100000"/>
              </a:lnSpc>
              <a:spcBef>
                <a:spcPts val="0"/>
              </a:spcBef>
              <a:spcAft>
                <a:spcPts val="0"/>
              </a:spcAft>
              <a:buClrTx/>
              <a:buSzTx/>
              <a:buFontTx/>
              <a:buNone/>
              <a:tabLst/>
              <a:defRPr/>
            </a:pPr>
            <a:endParaRPr kumimoji="0" sz="2399" b="0" i="0" u="none" strike="noStrike" kern="0" cap="none" spc="0" normalizeH="0" baseline="0" noProof="0" dirty="0">
              <a:ln>
                <a:noFill/>
              </a:ln>
              <a:solidFill>
                <a:srgbClr val="505050"/>
              </a:solidFill>
              <a:effectLst/>
              <a:uLnTx/>
              <a:uFillTx/>
              <a:latin typeface="Gill Sans MT Regular" charset="0"/>
              <a:ea typeface="Gill Sans MT Regular" charset="0"/>
              <a:cs typeface="Gill Sans MT Regular" charset="0"/>
              <a:sym typeface="Gill Sans"/>
            </a:endParaRPr>
          </a:p>
        </p:txBody>
      </p:sp>
      <p:sp>
        <p:nvSpPr>
          <p:cNvPr id="2" name="TextBox 1">
            <a:extLst>
              <a:ext uri="{FF2B5EF4-FFF2-40B4-BE49-F238E27FC236}">
                <a16:creationId xmlns:a16="http://schemas.microsoft.com/office/drawing/2014/main" id="{4888383C-B88B-46F3-A1AA-8E67B8A70F46}"/>
              </a:ext>
            </a:extLst>
          </p:cNvPr>
          <p:cNvSpPr txBox="1"/>
          <p:nvPr/>
        </p:nvSpPr>
        <p:spPr>
          <a:xfrm>
            <a:off x="3293393" y="5753343"/>
            <a:ext cx="62369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hlinkClick r:id="rId5"/>
              </a:rPr>
              <a:t>https://www.microbit.org/guide/features/</a:t>
            </a:r>
            <a:r>
              <a:rPr lang="en-US" sz="24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446894709"/>
      </p:ext>
    </p:extLst>
  </p:cSld>
  <p:clrMapOvr>
    <a:masterClrMapping/>
  </p:clrMapOvr>
  <mc:AlternateContent xmlns:mc="http://schemas.openxmlformats.org/markup-compatibility/2006" xmlns:p14="http://schemas.microsoft.com/office/powerpoint/2010/main">
    <mc:Choice Requires="p14">
      <p:transition spd="med">
        <p14:flip dir="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subTnLst>
                                    <p:set>
                                      <p:cBhvr override="childStyle">
                                        <p:cTn dur="1" fill="hold" display="0" masterRel="nextClick" afterEffect="1"/>
                                        <p:tgtEl>
                                          <p:spTgt spid="16"/>
                                        </p:tgtEl>
                                        <p:attrNameLst>
                                          <p:attrName>style.visibility</p:attrName>
                                        </p:attrNameLst>
                                      </p:cBhvr>
                                      <p:to>
                                        <p:strVal val="hidden"/>
                                      </p:to>
                                    </p:set>
                                  </p:sub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subTnLst>
                                    <p:set>
                                      <p:cBhvr override="childStyle">
                                        <p:cTn dur="1" fill="hold" display="0" masterRel="nextClick" afterEffect="1"/>
                                        <p:tgtEl>
                                          <p:spTgt spid="23"/>
                                        </p:tgtEl>
                                        <p:attrNameLst>
                                          <p:attrName>style.visibility</p:attrName>
                                        </p:attrNameLst>
                                      </p:cBhvr>
                                      <p:to>
                                        <p:strVal val="hidden"/>
                                      </p:to>
                                    </p:set>
                                  </p:sub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115798"/>
            <a:ext cx="6855096" cy="899665"/>
          </a:xfrm>
        </p:spPr>
        <p:txBody>
          <a:bodyPr/>
          <a:lstStyle/>
          <a:p>
            <a:r>
              <a:rPr lang="en-US" dirty="0"/>
              <a:t>Micro:bit Kits &amp; Accessories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04481" y="1268807"/>
            <a:ext cx="2217794" cy="1985642"/>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5998" y="1709479"/>
            <a:ext cx="2029773" cy="2422928"/>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604439" y="2368902"/>
            <a:ext cx="2382111" cy="1921057"/>
          </a:xfrm>
          <a:prstGeom prst="rect">
            <a:avLst/>
          </a:prstGeom>
        </p:spPr>
      </p:pic>
      <p:pic>
        <p:nvPicPr>
          <p:cNvPr id="8" name="Picture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222275" y="1427061"/>
            <a:ext cx="1871608" cy="1593791"/>
          </a:xfrm>
          <a:prstGeom prst="rect">
            <a:avLst/>
          </a:prstGeom>
        </p:spPr>
      </p:pic>
      <p:sp>
        <p:nvSpPr>
          <p:cNvPr id="3" name="Text Placeholder 2"/>
          <p:cNvSpPr>
            <a:spLocks noGrp="1"/>
          </p:cNvSpPr>
          <p:nvPr>
            <p:ph type="body" sz="quarter" idx="10"/>
          </p:nvPr>
        </p:nvSpPr>
        <p:spPr>
          <a:xfrm>
            <a:off x="2874992" y="1892564"/>
            <a:ext cx="3594714" cy="572464"/>
          </a:xfrm>
        </p:spPr>
        <p:txBody>
          <a:bodyPr/>
          <a:lstStyle/>
          <a:p>
            <a:r>
              <a:rPr lang="en-US" sz="2800" dirty="0"/>
              <a:t>Crocodile Clips</a:t>
            </a:r>
          </a:p>
        </p:txBody>
      </p:sp>
      <p:sp>
        <p:nvSpPr>
          <p:cNvPr id="9" name="Text Placeholder 2"/>
          <p:cNvSpPr txBox="1">
            <a:spLocks/>
          </p:cNvSpPr>
          <p:nvPr/>
        </p:nvSpPr>
        <p:spPr>
          <a:xfrm>
            <a:off x="7939011" y="643255"/>
            <a:ext cx="4220343" cy="5724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Battery Pack &amp; USB cable</a:t>
            </a:r>
          </a:p>
        </p:txBody>
      </p:sp>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01455" y="3945050"/>
            <a:ext cx="2206052" cy="2837936"/>
          </a:xfrm>
          <a:prstGeom prst="rect">
            <a:avLst/>
          </a:prstGeom>
        </p:spPr>
      </p:pic>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137337" y="5084749"/>
            <a:ext cx="1676438" cy="1698238"/>
          </a:xfrm>
          <a:prstGeom prst="rect">
            <a:avLst/>
          </a:prstGeom>
        </p:spPr>
      </p:pic>
      <p:sp>
        <p:nvSpPr>
          <p:cNvPr id="11" name="Text Placeholder 2"/>
          <p:cNvSpPr txBox="1">
            <a:spLocks/>
          </p:cNvSpPr>
          <p:nvPr/>
        </p:nvSpPr>
        <p:spPr>
          <a:xfrm>
            <a:off x="9010673" y="3945050"/>
            <a:ext cx="3019594" cy="5724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Headphones</a:t>
            </a:r>
          </a:p>
        </p:txBody>
      </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49316" y="4653079"/>
            <a:ext cx="3155579" cy="2129907"/>
          </a:xfrm>
          <a:prstGeom prst="rect">
            <a:avLst/>
          </a:prstGeom>
        </p:spPr>
      </p:pic>
      <p:pic>
        <p:nvPicPr>
          <p:cNvPr id="13" name="Picture 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304895" y="4819605"/>
            <a:ext cx="2235882" cy="1796853"/>
          </a:xfrm>
          <a:prstGeom prst="rect">
            <a:avLst/>
          </a:prstGeom>
        </p:spPr>
      </p:pic>
      <p:sp>
        <p:nvSpPr>
          <p:cNvPr id="14" name="Text Placeholder 2"/>
          <p:cNvSpPr txBox="1">
            <a:spLocks/>
          </p:cNvSpPr>
          <p:nvPr/>
        </p:nvSpPr>
        <p:spPr>
          <a:xfrm>
            <a:off x="2492486" y="4233468"/>
            <a:ext cx="1969050" cy="5724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Maker Kits</a:t>
            </a:r>
          </a:p>
        </p:txBody>
      </p:sp>
      <p:sp>
        <p:nvSpPr>
          <p:cNvPr id="15" name="Rectangle 14"/>
          <p:cNvSpPr/>
          <p:nvPr/>
        </p:nvSpPr>
        <p:spPr bwMode="auto">
          <a:xfrm>
            <a:off x="7720444" y="446809"/>
            <a:ext cx="4438909" cy="30861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8C3CFB8B-6199-4A39-B133-B27F43CCF680}"/>
              </a:ext>
            </a:extLst>
          </p:cNvPr>
          <p:cNvSpPr txBox="1"/>
          <p:nvPr/>
        </p:nvSpPr>
        <p:spPr>
          <a:xfrm>
            <a:off x="6875247" y="1170473"/>
            <a:ext cx="92174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Segoe UI"/>
                <a:ea typeface="+mn-ea"/>
                <a:cs typeface="+mn-cs"/>
              </a:rPr>
              <a:t>$16</a:t>
            </a:r>
          </a:p>
        </p:txBody>
      </p:sp>
      <p:sp>
        <p:nvSpPr>
          <p:cNvPr id="17" name="TextBox 16">
            <a:extLst>
              <a:ext uri="{FF2B5EF4-FFF2-40B4-BE49-F238E27FC236}">
                <a16:creationId xmlns:a16="http://schemas.microsoft.com/office/drawing/2014/main" id="{213961F4-E496-4345-B3D3-F621E7AD8488}"/>
              </a:ext>
            </a:extLst>
          </p:cNvPr>
          <p:cNvSpPr txBox="1"/>
          <p:nvPr/>
        </p:nvSpPr>
        <p:spPr>
          <a:xfrm>
            <a:off x="257403" y="795996"/>
            <a:ext cx="4899813"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1"/>
              </a:rPr>
              <a:t>http://microbit.org/resellers/</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855841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0EC26F-8878-410D-BE7E-8487B6487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 y="379882"/>
            <a:ext cx="11834842" cy="36259001"/>
          </a:xfrm>
          <a:prstGeom prst="rect">
            <a:avLst/>
          </a:prstGeom>
        </p:spPr>
      </p:pic>
    </p:spTree>
    <p:extLst>
      <p:ext uri="{BB962C8B-B14F-4D97-AF65-F5344CB8AC3E}">
        <p14:creationId xmlns:p14="http://schemas.microsoft.com/office/powerpoint/2010/main" val="197718229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50EC26F-8878-410D-BE7E-8487B6487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79" y="-27368641"/>
            <a:ext cx="11834842" cy="36259001"/>
          </a:xfrm>
          <a:prstGeom prst="rect">
            <a:avLst/>
          </a:prstGeom>
        </p:spPr>
      </p:pic>
    </p:spTree>
    <p:extLst>
      <p:ext uri="{BB962C8B-B14F-4D97-AF65-F5344CB8AC3E}">
        <p14:creationId xmlns:p14="http://schemas.microsoft.com/office/powerpoint/2010/main" val="3040172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4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D9AE-CAE4-44E0-AEE9-DE34D2E4BBAE}"/>
              </a:ext>
            </a:extLst>
          </p:cNvPr>
          <p:cNvSpPr>
            <a:spLocks noGrp="1"/>
          </p:cNvSpPr>
          <p:nvPr>
            <p:ph type="title"/>
          </p:nvPr>
        </p:nvSpPr>
        <p:spPr/>
        <p:txBody>
          <a:bodyPr/>
          <a:lstStyle/>
          <a:p>
            <a:r>
              <a:rPr lang="en-US" dirty="0"/>
              <a:t>Taking Care of your micro:bit</a:t>
            </a:r>
          </a:p>
        </p:txBody>
      </p:sp>
      <p:pic>
        <p:nvPicPr>
          <p:cNvPr id="4" name="Picture 3">
            <a:extLst>
              <a:ext uri="{FF2B5EF4-FFF2-40B4-BE49-F238E27FC236}">
                <a16:creationId xmlns:a16="http://schemas.microsoft.com/office/drawing/2014/main" id="{C1EA061A-DA6D-4F52-B143-CEA529939387}"/>
              </a:ext>
            </a:extLst>
          </p:cNvPr>
          <p:cNvPicPr>
            <a:picLocks noChangeAspect="1"/>
          </p:cNvPicPr>
          <p:nvPr/>
        </p:nvPicPr>
        <p:blipFill>
          <a:blip r:embed="rId2"/>
          <a:stretch>
            <a:fillRect/>
          </a:stretch>
        </p:blipFill>
        <p:spPr>
          <a:xfrm>
            <a:off x="534473" y="1947580"/>
            <a:ext cx="2780227" cy="2972630"/>
          </a:xfrm>
          <a:prstGeom prst="rect">
            <a:avLst/>
          </a:prstGeom>
        </p:spPr>
      </p:pic>
      <p:sp>
        <p:nvSpPr>
          <p:cNvPr id="5" name="TextBox 4">
            <a:extLst>
              <a:ext uri="{FF2B5EF4-FFF2-40B4-BE49-F238E27FC236}">
                <a16:creationId xmlns:a16="http://schemas.microsoft.com/office/drawing/2014/main" id="{B30A52CE-1449-4B1F-93D5-CCAD42F8FAC5}"/>
              </a:ext>
            </a:extLst>
          </p:cNvPr>
          <p:cNvSpPr txBox="1"/>
          <p:nvPr/>
        </p:nvSpPr>
        <p:spPr>
          <a:xfrm>
            <a:off x="437882" y="4969964"/>
            <a:ext cx="2973410"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https://www.microbit.org/guide/safety-guide-students</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pic>
        <p:nvPicPr>
          <p:cNvPr id="6" name="Picture 5">
            <a:extLst>
              <a:ext uri="{FF2B5EF4-FFF2-40B4-BE49-F238E27FC236}">
                <a16:creationId xmlns:a16="http://schemas.microsoft.com/office/drawing/2014/main" id="{28E8C58C-510D-44FA-AA3F-F21B21353CC9}"/>
              </a:ext>
            </a:extLst>
          </p:cNvPr>
          <p:cNvPicPr>
            <a:picLocks noChangeAspect="1"/>
          </p:cNvPicPr>
          <p:nvPr/>
        </p:nvPicPr>
        <p:blipFill>
          <a:blip r:embed="rId4"/>
          <a:stretch>
            <a:fillRect/>
          </a:stretch>
        </p:blipFill>
        <p:spPr>
          <a:xfrm>
            <a:off x="3667454" y="1942795"/>
            <a:ext cx="3295321" cy="2774370"/>
          </a:xfrm>
          <a:prstGeom prst="rect">
            <a:avLst/>
          </a:prstGeom>
        </p:spPr>
      </p:pic>
      <p:sp>
        <p:nvSpPr>
          <p:cNvPr id="7" name="TextBox 6">
            <a:extLst>
              <a:ext uri="{FF2B5EF4-FFF2-40B4-BE49-F238E27FC236}">
                <a16:creationId xmlns:a16="http://schemas.microsoft.com/office/drawing/2014/main" id="{EE1D325C-3CFB-4B1C-B2D6-B319757DCCEF}"/>
              </a:ext>
            </a:extLst>
          </p:cNvPr>
          <p:cNvSpPr txBox="1"/>
          <p:nvPr/>
        </p:nvSpPr>
        <p:spPr>
          <a:xfrm>
            <a:off x="3658148" y="4787520"/>
            <a:ext cx="2973410"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5"/>
              </a:rPr>
              <a:t>https://www.microbit.org/guide/safety-guide-page</a:t>
            </a: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8" name="TextBox 7">
            <a:extLst>
              <a:ext uri="{FF2B5EF4-FFF2-40B4-BE49-F238E27FC236}">
                <a16:creationId xmlns:a16="http://schemas.microsoft.com/office/drawing/2014/main" id="{1A1887DC-A6D0-493D-B92F-1390061C889B}"/>
              </a:ext>
            </a:extLst>
          </p:cNvPr>
          <p:cNvSpPr txBox="1"/>
          <p:nvPr/>
        </p:nvSpPr>
        <p:spPr>
          <a:xfrm>
            <a:off x="266920" y="1394541"/>
            <a:ext cx="354169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Student Safety Guide</a:t>
            </a:r>
          </a:p>
        </p:txBody>
      </p:sp>
      <p:sp>
        <p:nvSpPr>
          <p:cNvPr id="9" name="TextBox 8">
            <a:extLst>
              <a:ext uri="{FF2B5EF4-FFF2-40B4-BE49-F238E27FC236}">
                <a16:creationId xmlns:a16="http://schemas.microsoft.com/office/drawing/2014/main" id="{4B74A405-C724-4801-AADC-44016E9CFE1E}"/>
              </a:ext>
            </a:extLst>
          </p:cNvPr>
          <p:cNvSpPr txBox="1"/>
          <p:nvPr/>
        </p:nvSpPr>
        <p:spPr>
          <a:xfrm>
            <a:off x="4161365" y="1354736"/>
            <a:ext cx="238379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Safety Guide</a:t>
            </a:r>
          </a:p>
        </p:txBody>
      </p:sp>
      <p:pic>
        <p:nvPicPr>
          <p:cNvPr id="10" name="Picture 9">
            <a:extLst>
              <a:ext uri="{FF2B5EF4-FFF2-40B4-BE49-F238E27FC236}">
                <a16:creationId xmlns:a16="http://schemas.microsoft.com/office/drawing/2014/main" id="{C06FD4A9-1365-4D3F-80E3-BFF030FC79E6}"/>
              </a:ext>
            </a:extLst>
          </p:cNvPr>
          <p:cNvPicPr>
            <a:picLocks noChangeAspect="1"/>
          </p:cNvPicPr>
          <p:nvPr/>
        </p:nvPicPr>
        <p:blipFill>
          <a:blip r:embed="rId6"/>
          <a:stretch>
            <a:fillRect/>
          </a:stretch>
        </p:blipFill>
        <p:spPr>
          <a:xfrm>
            <a:off x="7477562" y="1785378"/>
            <a:ext cx="2412752" cy="1684597"/>
          </a:xfrm>
          <a:prstGeom prst="rect">
            <a:avLst/>
          </a:prstGeom>
        </p:spPr>
      </p:pic>
      <p:sp>
        <p:nvSpPr>
          <p:cNvPr id="11" name="TextBox 10">
            <a:extLst>
              <a:ext uri="{FF2B5EF4-FFF2-40B4-BE49-F238E27FC236}">
                <a16:creationId xmlns:a16="http://schemas.microsoft.com/office/drawing/2014/main" id="{9DBC4911-6FE9-4172-A353-7982434E2595}"/>
              </a:ext>
            </a:extLst>
          </p:cNvPr>
          <p:cNvSpPr txBox="1"/>
          <p:nvPr/>
        </p:nvSpPr>
        <p:spPr>
          <a:xfrm>
            <a:off x="8149795" y="825115"/>
            <a:ext cx="3103052"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Classroom Management Ideas</a:t>
            </a:r>
          </a:p>
        </p:txBody>
      </p:sp>
      <p:pic>
        <p:nvPicPr>
          <p:cNvPr id="12" name="Picture 11">
            <a:extLst>
              <a:ext uri="{FF2B5EF4-FFF2-40B4-BE49-F238E27FC236}">
                <a16:creationId xmlns:a16="http://schemas.microsoft.com/office/drawing/2014/main" id="{4991B09E-B550-4C62-963B-5D4BA36EEB1F}"/>
              </a:ext>
            </a:extLst>
          </p:cNvPr>
          <p:cNvPicPr>
            <a:picLocks noChangeAspect="1"/>
          </p:cNvPicPr>
          <p:nvPr/>
        </p:nvPicPr>
        <p:blipFill>
          <a:blip r:embed="rId7"/>
          <a:stretch>
            <a:fillRect/>
          </a:stretch>
        </p:blipFill>
        <p:spPr>
          <a:xfrm>
            <a:off x="10048875" y="1914380"/>
            <a:ext cx="1876205" cy="2314640"/>
          </a:xfrm>
          <a:prstGeom prst="rect">
            <a:avLst/>
          </a:prstGeom>
        </p:spPr>
      </p:pic>
      <p:pic>
        <p:nvPicPr>
          <p:cNvPr id="3" name="Picture 2">
            <a:extLst>
              <a:ext uri="{FF2B5EF4-FFF2-40B4-BE49-F238E27FC236}">
                <a16:creationId xmlns:a16="http://schemas.microsoft.com/office/drawing/2014/main" id="{D8D28C7A-2752-440E-BC09-F4C6D1BF9788}"/>
              </a:ext>
            </a:extLst>
          </p:cNvPr>
          <p:cNvPicPr>
            <a:picLocks noChangeAspect="1"/>
          </p:cNvPicPr>
          <p:nvPr/>
        </p:nvPicPr>
        <p:blipFill>
          <a:blip r:embed="rId8"/>
          <a:stretch>
            <a:fillRect/>
          </a:stretch>
        </p:blipFill>
        <p:spPr>
          <a:xfrm>
            <a:off x="7075725" y="3727979"/>
            <a:ext cx="3220934" cy="2455808"/>
          </a:xfrm>
          <a:prstGeom prst="rect">
            <a:avLst/>
          </a:prstGeom>
        </p:spPr>
      </p:pic>
      <p:pic>
        <p:nvPicPr>
          <p:cNvPr id="13" name="Picture 12">
            <a:extLst>
              <a:ext uri="{FF2B5EF4-FFF2-40B4-BE49-F238E27FC236}">
                <a16:creationId xmlns:a16="http://schemas.microsoft.com/office/drawing/2014/main" id="{C5A10EB0-2EDD-4C7D-B7E4-7F94617CA574}"/>
              </a:ext>
            </a:extLst>
          </p:cNvPr>
          <p:cNvPicPr>
            <a:picLocks noChangeAspect="1"/>
          </p:cNvPicPr>
          <p:nvPr/>
        </p:nvPicPr>
        <p:blipFill>
          <a:blip r:embed="rId9"/>
          <a:stretch>
            <a:fillRect/>
          </a:stretch>
        </p:blipFill>
        <p:spPr>
          <a:xfrm>
            <a:off x="9701321" y="5470784"/>
            <a:ext cx="2402172" cy="1299001"/>
          </a:xfrm>
          <a:prstGeom prst="rect">
            <a:avLst/>
          </a:prstGeom>
        </p:spPr>
      </p:pic>
    </p:spTree>
    <p:extLst>
      <p:ext uri="{BB962C8B-B14F-4D97-AF65-F5344CB8AC3E}">
        <p14:creationId xmlns:p14="http://schemas.microsoft.com/office/powerpoint/2010/main" val="177155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7f76a7ff-e251-4db4-be2f-86346fb5f1d0&quot;,&quot;TimeStamp&quot;:&quot;2018-07-17T10:53:40.2507055-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c9cadf0-644d-42e3-8c0f-bf1a3a709af9&quot;,&quot;TimeStamp&quot;:&quot;2018-07-17T10:53:40.2517044-07:00&quot;}"/>
</p:tagLst>
</file>

<file path=ppt/theme/theme1.xml><?xml version="1.0" encoding="utf-8"?>
<a:theme xmlns:a="http://schemas.openxmlformats.org/drawingml/2006/main" name="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1011_Government_Leaders_Cloud_Forum">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ovCloudForum_Template_16x9.potx" id="{F20053EC-3F92-4DE8-8888-68F9854B32F4}" vid="{F473CEE3-1451-4243-9B18-6970ACA07E9A}"/>
    </a:ext>
  </a:extLst>
</a:theme>
</file>

<file path=ppt/theme/theme3.xml><?xml version="1.0" encoding="utf-8"?>
<a:theme xmlns:a="http://schemas.openxmlformats.org/drawingml/2006/main" name="MakeCod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Consumer_BLUE_1" id="{5B300074-ACF6-4468-90E4-3D7B87421403}" vid="{7E46A392-7B0F-4068-B723-199D7675632A}"/>
    </a:ext>
  </a:extLst>
</a:theme>
</file>

<file path=ppt/theme/theme5.xml><?xml version="1.0" encoding="utf-8"?>
<a:theme xmlns:a="http://schemas.openxmlformats.org/drawingml/2006/main" name="WHITE TEMPLATE">
  <a:themeElements>
    <a:clrScheme name="Custom 3">
      <a:dk1>
        <a:srgbClr val="353535"/>
      </a:dk1>
      <a:lt1>
        <a:srgbClr val="FFFFFF"/>
      </a:lt1>
      <a:dk2>
        <a:srgbClr val="002050"/>
      </a:dk2>
      <a:lt2>
        <a:srgbClr val="EAEAEA"/>
      </a:lt2>
      <a:accent1>
        <a:srgbClr val="0678D6"/>
      </a:accent1>
      <a:accent2>
        <a:srgbClr val="003E6F"/>
      </a:accent2>
      <a:accent3>
        <a:srgbClr val="00BCF2"/>
      </a:accent3>
      <a:accent4>
        <a:srgbClr val="FEB8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ett_2018_Template" id="{D8996AA5-DE6B-AC42-95D8-5AD44BB7DF8B}" vid="{A6DB28DA-105F-CA48-A3AD-F071B35A54C8}"/>
    </a:ext>
  </a:extLst>
</a:theme>
</file>

<file path=ppt/theme/theme6.xml><?xml version="1.0" encoding="utf-8"?>
<a:theme xmlns:a="http://schemas.openxmlformats.org/drawingml/2006/main" name="1_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9.xml><?xml version="1.0" encoding="utf-8"?>
<a:theme xmlns:a="http://schemas.openxmlformats.org/drawingml/2006/main" name="4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3.potx" id="{819180F1-9086-47CA-A285-501D4268B1E5}" vid="{EBD4BE75-CC77-4626-A04A-5AF904A5958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511F7D16ECB44CAC113D03C14CBD3A" ma:contentTypeVersion="11" ma:contentTypeDescription="Create a new document." ma:contentTypeScope="" ma:versionID="78a29a4bedf868b9923b81efd2c5c02a">
  <xsd:schema xmlns:xsd="http://www.w3.org/2001/XMLSchema" xmlns:xs="http://www.w3.org/2001/XMLSchema" xmlns:p="http://schemas.microsoft.com/office/2006/metadata/properties" xmlns:ns2="9acabbe2-c98d-417f-9ab2-37e1e4f782a4" xmlns:ns3="9e10a9ce-5ccb-477b-8292-9abe043b6767" targetNamespace="http://schemas.microsoft.com/office/2006/metadata/properties" ma:root="true" ma:fieldsID="54362f015a27ec96d032bd461ba5f6c8" ns2:_="" ns3:_="">
    <xsd:import namespace="9acabbe2-c98d-417f-9ab2-37e1e4f782a4"/>
    <xsd:import namespace="9e10a9ce-5ccb-477b-8292-9abe043b676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cabbe2-c98d-417f-9ab2-37e1e4f782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e10a9ce-5ccb-477b-8292-9abe043b676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1F214C-6F2D-41BF-98CA-0F9CC2B9C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cabbe2-c98d-417f-9ab2-37e1e4f782a4"/>
    <ds:schemaRef ds:uri="9e10a9ce-5ccb-477b-8292-9abe043b676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9e10a9ce-5ccb-477b-8292-9abe043b6767"/>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9acabbe2-c98d-417f-9ab2-37e1e4f782a4"/>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5-51011_Government_Leaders_Cloud_Forum</Template>
  <TotalTime>2787</TotalTime>
  <Words>1594</Words>
  <Application>Microsoft Office PowerPoint</Application>
  <PresentationFormat>Widescreen</PresentationFormat>
  <Paragraphs>220</Paragraphs>
  <Slides>37</Slides>
  <Notes>22</Notes>
  <HiddenSlides>0</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37</vt:i4>
      </vt:variant>
    </vt:vector>
  </HeadingPairs>
  <TitlesOfParts>
    <vt:vector size="62" baseType="lpstr">
      <vt:lpstr>Arial</vt:lpstr>
      <vt:lpstr>Calibri</vt:lpstr>
      <vt:lpstr>Calibri Light</vt:lpstr>
      <vt:lpstr>Consolas</vt:lpstr>
      <vt:lpstr>Gill Sans MT</vt:lpstr>
      <vt:lpstr>Gill Sans MT Regular</vt:lpstr>
      <vt:lpstr>Helvetica</vt:lpstr>
      <vt:lpstr>Karbon</vt:lpstr>
      <vt:lpstr>Monaco</vt:lpstr>
      <vt:lpstr>Segoe UI</vt:lpstr>
      <vt:lpstr>Segoe UI Light</vt:lpstr>
      <vt:lpstr>Segoe UI Semibold</vt:lpstr>
      <vt:lpstr>Segoe UI Semilight</vt:lpstr>
      <vt:lpstr>Trebuchet MS</vt:lpstr>
      <vt:lpstr>Tw Cen MT</vt:lpstr>
      <vt:lpstr>Wingdings</vt:lpstr>
      <vt:lpstr>5-51011_Government_Leaders_Cloud_Forum</vt:lpstr>
      <vt:lpstr>1_5-51011_Government_Leaders_Cloud_Forum</vt:lpstr>
      <vt:lpstr>MakeCode Theme</vt:lpstr>
      <vt:lpstr>2_WHITE TEMPLATE</vt:lpstr>
      <vt:lpstr>WHITE TEMPLATE</vt:lpstr>
      <vt:lpstr>1_Office Theme</vt:lpstr>
      <vt:lpstr>Office Theme</vt:lpstr>
      <vt:lpstr>9-51056_Build 2019 Breakout_White Template</vt:lpstr>
      <vt:lpstr>4_WHITE TEMPLATE</vt:lpstr>
      <vt:lpstr>Microsoft MakeCode</vt:lpstr>
      <vt:lpstr>PowerPoint Presentation</vt:lpstr>
      <vt:lpstr>PowerPoint Presentation</vt:lpstr>
      <vt:lpstr>PowerPoint Presentation</vt:lpstr>
      <vt:lpstr>PowerPoint Presentation</vt:lpstr>
      <vt:lpstr>Micro:bit Kits &amp; Accessories</vt:lpstr>
      <vt:lpstr>PowerPoint Presentation</vt:lpstr>
      <vt:lpstr>PowerPoint Presentation</vt:lpstr>
      <vt:lpstr>Taking Care of your micro:bit</vt:lpstr>
      <vt:lpstr>Microsoft MakeCode Hands-on Computing for every student</vt:lpstr>
      <vt:lpstr>PowerPoint Presentation</vt:lpstr>
      <vt:lpstr>MakeCode for the micro:bit</vt:lpstr>
      <vt:lpstr>MakeCode for the micro:bit</vt:lpstr>
      <vt:lpstr>PowerPoint Presentation</vt:lpstr>
      <vt:lpstr>PowerPoint Presentation</vt:lpstr>
      <vt:lpstr>Micro:bit  Rock Paper Scissors  Name Tag</vt:lpstr>
      <vt:lpstr>Show your name when you press a button</vt:lpstr>
      <vt:lpstr>Test in the Simulator</vt:lpstr>
      <vt:lpstr>Download your program to the micro:bit</vt:lpstr>
      <vt:lpstr>Download your program to the micro:bit</vt:lpstr>
      <vt:lpstr>When you Shake the micro:bit,  start the Rock Paper Scissors game</vt:lpstr>
      <vt:lpstr>Create a Variable</vt:lpstr>
      <vt:lpstr>Set the value of the variable</vt:lpstr>
      <vt:lpstr>Set the value of the variable</vt:lpstr>
      <vt:lpstr>Complete Code</vt:lpstr>
      <vt:lpstr>Using the App… Download your program to the micro:bit</vt:lpstr>
      <vt:lpstr>From the Web… Download your program to the micro:bit</vt:lpstr>
      <vt:lpstr>Make a Micro:bit Name Badge</vt:lpstr>
      <vt:lpstr>Make a Micro:bit Name Badge</vt:lpstr>
      <vt:lpstr>Make a Micro:bit Name Badge</vt:lpstr>
      <vt:lpstr>Make a Micro:bit Name Badge</vt:lpstr>
      <vt:lpstr>Make a Micro:bit Name Badge</vt:lpstr>
      <vt:lpstr>Curriculum</vt:lpstr>
      <vt:lpstr>Example student projects</vt:lpstr>
      <vt:lpstr>Resources</vt:lpstr>
      <vt:lpstr>Links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Governement Leaders Cloud Forum</dc:subject>
  <dc:creator>Rogier, Joshua (STL-MOM)</dc:creator>
  <cp:keywords>Governement Leaders Cloud Forum</cp:keywords>
  <dc:description/>
  <cp:lastModifiedBy>Jacqueline Russell</cp:lastModifiedBy>
  <cp:revision>70</cp:revision>
  <cp:lastPrinted>2018-11-20T21:42:33Z</cp:lastPrinted>
  <dcterms:created xsi:type="dcterms:W3CDTF">2018-11-14T17:34:06Z</dcterms:created>
  <dcterms:modified xsi:type="dcterms:W3CDTF">2019-06-26T18:06:37Z</dcterms:modified>
  <cp:category>Governement Leaders Cloud Forum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0x01010062511F7D16ECB44CAC113D03C14CBD3A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